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9.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0.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1.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2.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3.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4.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5.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6.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7.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18.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9.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0.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1.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22.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3.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24.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5.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26.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27.xml" ContentType="application/vnd.openxmlformats-officedocument.them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28.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29.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 id="2147483734" r:id="rId3"/>
    <p:sldMasterId id="2147483747" r:id="rId4"/>
    <p:sldMasterId id="2147483759" r:id="rId5"/>
    <p:sldMasterId id="2147483771" r:id="rId6"/>
    <p:sldMasterId id="2147483783" r:id="rId7"/>
    <p:sldMasterId id="2147483808" r:id="rId8"/>
    <p:sldMasterId id="2147483833" r:id="rId9"/>
    <p:sldMasterId id="2147483858" r:id="rId10"/>
    <p:sldMasterId id="2147483883" r:id="rId11"/>
    <p:sldMasterId id="2147483946" r:id="rId12"/>
    <p:sldMasterId id="2147483959" r:id="rId13"/>
    <p:sldMasterId id="2147483971" r:id="rId14"/>
    <p:sldMasterId id="2147483985" r:id="rId15"/>
    <p:sldMasterId id="2147483999" r:id="rId16"/>
    <p:sldMasterId id="2147484013" r:id="rId17"/>
    <p:sldMasterId id="2147484027" r:id="rId18"/>
    <p:sldMasterId id="2147484042" r:id="rId19"/>
    <p:sldMasterId id="2147484054" r:id="rId20"/>
    <p:sldMasterId id="2147484067" r:id="rId21"/>
    <p:sldMasterId id="2147484081" r:id="rId22"/>
    <p:sldMasterId id="2147484095" r:id="rId23"/>
    <p:sldMasterId id="2147484109" r:id="rId24"/>
    <p:sldMasterId id="2147484122" r:id="rId25"/>
    <p:sldMasterId id="2147484135" r:id="rId26"/>
    <p:sldMasterId id="2147484149" r:id="rId27"/>
    <p:sldMasterId id="2147484163" r:id="rId28"/>
    <p:sldMasterId id="2147484177" r:id="rId29"/>
    <p:sldMasterId id="2147484190" r:id="rId30"/>
  </p:sldMasterIdLst>
  <p:notesMasterIdLst>
    <p:notesMasterId r:id="rId73"/>
  </p:notesMasterIdLst>
  <p:sldIdLst>
    <p:sldId id="257" r:id="rId31"/>
    <p:sldId id="262" r:id="rId32"/>
    <p:sldId id="263" r:id="rId33"/>
    <p:sldId id="265" r:id="rId34"/>
    <p:sldId id="266" r:id="rId35"/>
    <p:sldId id="269" r:id="rId36"/>
    <p:sldId id="271" r:id="rId37"/>
    <p:sldId id="281" r:id="rId38"/>
    <p:sldId id="272" r:id="rId39"/>
    <p:sldId id="273" r:id="rId40"/>
    <p:sldId id="299" r:id="rId41"/>
    <p:sldId id="285" r:id="rId42"/>
    <p:sldId id="302" r:id="rId43"/>
    <p:sldId id="274" r:id="rId44"/>
    <p:sldId id="275" r:id="rId45"/>
    <p:sldId id="276" r:id="rId46"/>
    <p:sldId id="303" r:id="rId47"/>
    <p:sldId id="301" r:id="rId48"/>
    <p:sldId id="277" r:id="rId49"/>
    <p:sldId id="287" r:id="rId50"/>
    <p:sldId id="288" r:id="rId51"/>
    <p:sldId id="290" r:id="rId52"/>
    <p:sldId id="293" r:id="rId53"/>
    <p:sldId id="304" r:id="rId54"/>
    <p:sldId id="292" r:id="rId55"/>
    <p:sldId id="283" r:id="rId56"/>
    <p:sldId id="289" r:id="rId57"/>
    <p:sldId id="280" r:id="rId58"/>
    <p:sldId id="291" r:id="rId59"/>
    <p:sldId id="294" r:id="rId60"/>
    <p:sldId id="295" r:id="rId61"/>
    <p:sldId id="296" r:id="rId62"/>
    <p:sldId id="297" r:id="rId63"/>
    <p:sldId id="298" r:id="rId64"/>
    <p:sldId id="282" r:id="rId65"/>
    <p:sldId id="284" r:id="rId66"/>
    <p:sldId id="260" r:id="rId67"/>
    <p:sldId id="286" r:id="rId68"/>
    <p:sldId id="267" r:id="rId69"/>
    <p:sldId id="300" r:id="rId70"/>
    <p:sldId id="268" r:id="rId71"/>
    <p:sldId id="270" r:id="rId7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118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51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1.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9D60A-0872-4667-82A9-88BDDEA965EE}" type="datetimeFigureOut">
              <a:rPr lang="it-IT" smtClean="0"/>
              <a:t>12/10/2018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E8ADA-DB99-4550-9C25-1AEA775E9BB7}" type="slidenum">
              <a:rPr lang="it-IT" smtClean="0"/>
              <a:t>‹N›</a:t>
            </a:fld>
            <a:endParaRPr lang="it-IT"/>
          </a:p>
        </p:txBody>
      </p:sp>
    </p:spTree>
    <p:extLst>
      <p:ext uri="{BB962C8B-B14F-4D97-AF65-F5344CB8AC3E}">
        <p14:creationId xmlns:p14="http://schemas.microsoft.com/office/powerpoint/2010/main" val="212463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6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Arial" panose="020B0604020202020204" pitchFamily="34" charset="0"/>
              <a:cs typeface="Arial" panose="020B0604020202020204" pitchFamily="34" charset="0"/>
            </a:endParaRPr>
          </a:p>
        </p:txBody>
      </p:sp>
      <p:sp>
        <p:nvSpPr>
          <p:cNvPr id="24576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52536EF-4FDB-4CCA-93ED-56A2C142BDC3}" type="slidenum">
              <a:rPr lang="en-US" altLang="it-IT" smtClean="0">
                <a:solidFill>
                  <a:srgbClr val="000000"/>
                </a:solidFill>
                <a:latin typeface="Arial "/>
              </a:rPr>
              <a:pPr/>
              <a:t>3</a:t>
            </a:fld>
            <a:endParaRPr lang="en-US" altLang="it-IT">
              <a:solidFill>
                <a:srgbClr val="000000"/>
              </a:solidFill>
              <a:latin typeface="Arial "/>
            </a:endParaRPr>
          </a:p>
        </p:txBody>
      </p:sp>
    </p:spTree>
    <p:extLst>
      <p:ext uri="{BB962C8B-B14F-4D97-AF65-F5344CB8AC3E}">
        <p14:creationId xmlns:p14="http://schemas.microsoft.com/office/powerpoint/2010/main" val="360552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883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Arial" panose="020B0604020202020204" pitchFamily="34" charset="0"/>
              <a:cs typeface="Arial" panose="020B0604020202020204" pitchFamily="34" charset="0"/>
            </a:endParaRPr>
          </a:p>
        </p:txBody>
      </p:sp>
      <p:sp>
        <p:nvSpPr>
          <p:cNvPr id="24883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B07F3544-39E9-4430-8C02-EEE2E6A6096D}" type="slidenum">
              <a:rPr lang="en-US" altLang="it-IT" smtClean="0">
                <a:solidFill>
                  <a:prstClr val="black"/>
                </a:solidFill>
              </a:rPr>
              <a:pPr/>
              <a:t>5</a:t>
            </a:fld>
            <a:endParaRPr lang="en-US" altLang="it-IT">
              <a:solidFill>
                <a:prstClr val="black"/>
              </a:solidFill>
            </a:endParaRPr>
          </a:p>
        </p:txBody>
      </p:sp>
    </p:spTree>
    <p:extLst>
      <p:ext uri="{BB962C8B-B14F-4D97-AF65-F5344CB8AC3E}">
        <p14:creationId xmlns:p14="http://schemas.microsoft.com/office/powerpoint/2010/main" val="247409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21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Arial" panose="020B0604020202020204" pitchFamily="34" charset="0"/>
              <a:cs typeface="Arial" panose="020B0604020202020204" pitchFamily="34" charset="0"/>
            </a:endParaRPr>
          </a:p>
        </p:txBody>
      </p:sp>
      <p:sp>
        <p:nvSpPr>
          <p:cNvPr id="2621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407B50-B4B3-4CA6-8DEE-44EC8E82326C}" type="slidenum">
              <a:rPr lang="en-US" altLang="it-IT" smtClean="0">
                <a:solidFill>
                  <a:srgbClr val="000000"/>
                </a:solidFill>
                <a:latin typeface="Arial "/>
              </a:rPr>
              <a:pPr/>
              <a:t>9</a:t>
            </a:fld>
            <a:endParaRPr lang="en-US" altLang="it-IT">
              <a:solidFill>
                <a:srgbClr val="000000"/>
              </a:solidFill>
              <a:latin typeface="Arial "/>
            </a:endParaRPr>
          </a:p>
        </p:txBody>
      </p:sp>
    </p:spTree>
    <p:extLst>
      <p:ext uri="{BB962C8B-B14F-4D97-AF65-F5344CB8AC3E}">
        <p14:creationId xmlns:p14="http://schemas.microsoft.com/office/powerpoint/2010/main" val="397927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03CD22-5ADF-4F3D-8689-E32FA8BCA63E}" type="slidenum">
              <a:rPr lang="en-US" altLang="it-IT" smtClean="0">
                <a:solidFill>
                  <a:prstClr val="black"/>
                </a:solidFill>
                <a:latin typeface="Times New Roman" panose="02020603050405020304" pitchFamily="18" charset="0"/>
              </a:rPr>
              <a:pPr/>
              <a:t>11</a:t>
            </a:fld>
            <a:endParaRPr lang="en-US" altLang="it-IT">
              <a:solidFill>
                <a:prstClr val="black"/>
              </a:solidFill>
              <a:latin typeface="Times New Roman" panose="02020603050405020304" pitchFamily="18" charset="0"/>
            </a:endParaRPr>
          </a:p>
        </p:txBody>
      </p:sp>
      <p:sp>
        <p:nvSpPr>
          <p:cNvPr id="88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pPr>
            <a:fld id="{17EA3399-F025-475C-97F4-5A0B498D974D}" type="slidenum">
              <a:rPr lang="it-IT" altLang="it-IT" sz="1200" smtClean="0">
                <a:solidFill>
                  <a:prstClr val="black"/>
                </a:solidFill>
                <a:cs typeface="Arial" panose="020B0604020202020204" pitchFamily="34" charset="0"/>
              </a:rPr>
              <a:pPr algn="r" fontAlgn="base">
                <a:spcBef>
                  <a:spcPct val="0"/>
                </a:spcBef>
                <a:spcAft>
                  <a:spcPct val="0"/>
                </a:spcAft>
              </a:pPr>
              <a:t>11</a:t>
            </a:fld>
            <a:endParaRPr lang="it-IT" altLang="it-IT" sz="1200">
              <a:solidFill>
                <a:prstClr val="black"/>
              </a:solidFill>
              <a:cs typeface="Arial" panose="020B0604020202020204" pitchFamily="34" charset="0"/>
            </a:endParaRPr>
          </a:p>
        </p:txBody>
      </p:sp>
      <p:sp>
        <p:nvSpPr>
          <p:cNvPr id="880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9" name="Rectangle 3"/>
          <p:cNvSpPr>
            <a:spLocks noGrp="1" noChangeArrowheads="1"/>
          </p:cNvSpPr>
          <p:nvPr>
            <p:ph type="body" idx="1"/>
          </p:nvPr>
        </p:nvSpPr>
        <p:spPr bwMode="auto">
          <a:xfrm>
            <a:off x="685800" y="4343400"/>
            <a:ext cx="54864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59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egnaposto immagine diapositiva 1">
            <a:extLst>
              <a:ext uri="{FF2B5EF4-FFF2-40B4-BE49-F238E27FC236}">
                <a16:creationId xmlns:a16="http://schemas.microsoft.com/office/drawing/2014/main" xmlns="" id="{00B0C31D-E57F-41F3-B06A-E4E6EC1EA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4978" name="Segnaposto note 2">
            <a:extLst>
              <a:ext uri="{FF2B5EF4-FFF2-40B4-BE49-F238E27FC236}">
                <a16:creationId xmlns:a16="http://schemas.microsoft.com/office/drawing/2014/main" xmlns="" id="{E0D76AB6-8860-465B-809A-7602DD2EE3C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54979" name="Segnaposto numero diapositiva 3">
            <a:extLst>
              <a:ext uri="{FF2B5EF4-FFF2-40B4-BE49-F238E27FC236}">
                <a16:creationId xmlns:a16="http://schemas.microsoft.com/office/drawing/2014/main" xmlns="" id="{6BEE1127-1F43-413A-BEB3-925E7DB4B32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ea typeface="MS PGothic" panose="020B0600070205080204" pitchFamily="34" charset="-128"/>
              </a:defRPr>
            </a:lvl1pPr>
            <a:lvl2pPr marL="742950" indent="-285750" defTabSz="912813">
              <a:defRPr sz="2400">
                <a:solidFill>
                  <a:schemeClr val="tx1"/>
                </a:solidFill>
                <a:latin typeface="Arial" panose="020B0604020202020204" pitchFamily="34" charset="0"/>
                <a:ea typeface="MS PGothic" panose="020B0600070205080204" pitchFamily="34" charset="-128"/>
              </a:defRPr>
            </a:lvl2pPr>
            <a:lvl3pPr marL="1143000" indent="-228600" defTabSz="912813">
              <a:defRPr sz="2400">
                <a:solidFill>
                  <a:schemeClr val="tx1"/>
                </a:solidFill>
                <a:latin typeface="Arial" panose="020B0604020202020204" pitchFamily="34" charset="0"/>
                <a:ea typeface="MS PGothic" panose="020B0600070205080204" pitchFamily="34" charset="-128"/>
              </a:defRPr>
            </a:lvl3pPr>
            <a:lvl4pPr marL="1600200" indent="-228600" defTabSz="912813">
              <a:defRPr sz="2400">
                <a:solidFill>
                  <a:schemeClr val="tx1"/>
                </a:solidFill>
                <a:latin typeface="Arial" panose="020B0604020202020204" pitchFamily="34" charset="0"/>
                <a:ea typeface="MS PGothic" panose="020B0600070205080204" pitchFamily="34" charset="-128"/>
              </a:defRPr>
            </a:lvl4pPr>
            <a:lvl5pPr marL="2057400" indent="-228600" defTabSz="912813">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F2C3AD5-46A2-41E5-A0EA-F7F5A13905AA}" type="slidenum">
              <a:rPr lang="it-IT" altLang="it-IT" sz="1200">
                <a:solidFill>
                  <a:srgbClr val="000000"/>
                </a:solidFill>
                <a:latin typeface="Calibri" panose="020F0502020204030204" pitchFamily="34" charset="0"/>
              </a:rPr>
              <a:pPr eaLnBrk="1" hangingPunct="1"/>
              <a:t>20</a:t>
            </a:fld>
            <a:endParaRPr lang="it-IT" altLang="it-IT"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07680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0642"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a:latin typeface="Arial" charset="0"/>
              <a:ea typeface="MS PGothic" charset="0"/>
            </a:endParaRPr>
          </a:p>
        </p:txBody>
      </p:sp>
      <p:sp>
        <p:nvSpPr>
          <p:cNvPr id="240643"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30766" indent="-281064">
              <a:defRPr sz="2400">
                <a:solidFill>
                  <a:schemeClr val="tx1"/>
                </a:solidFill>
                <a:latin typeface="Arial" charset="0"/>
                <a:ea typeface="MS PGothic" charset="0"/>
                <a:cs typeface="MS PGothic" charset="0"/>
              </a:defRPr>
            </a:lvl2pPr>
            <a:lvl3pPr marL="1124255" indent="-224851">
              <a:defRPr sz="2400">
                <a:solidFill>
                  <a:schemeClr val="tx1"/>
                </a:solidFill>
                <a:latin typeface="Arial" charset="0"/>
                <a:ea typeface="MS PGothic" charset="0"/>
                <a:cs typeface="MS PGothic" charset="0"/>
              </a:defRPr>
            </a:lvl3pPr>
            <a:lvl4pPr marL="1573957" indent="-224851">
              <a:defRPr sz="2400">
                <a:solidFill>
                  <a:schemeClr val="tx1"/>
                </a:solidFill>
                <a:latin typeface="Arial" charset="0"/>
                <a:ea typeface="MS PGothic" charset="0"/>
                <a:cs typeface="MS PGothic" charset="0"/>
              </a:defRPr>
            </a:lvl4pPr>
            <a:lvl5pPr marL="2023659" indent="-224851">
              <a:defRPr sz="2400">
                <a:solidFill>
                  <a:schemeClr val="tx1"/>
                </a:solidFill>
                <a:latin typeface="Arial" charset="0"/>
                <a:ea typeface="MS PGothic" charset="0"/>
                <a:cs typeface="MS PGothic" charset="0"/>
              </a:defRPr>
            </a:lvl5pPr>
            <a:lvl6pPr marL="2473361" indent="-224851" eaLnBrk="0" fontAlgn="base" hangingPunct="0">
              <a:spcBef>
                <a:spcPct val="0"/>
              </a:spcBef>
              <a:spcAft>
                <a:spcPct val="0"/>
              </a:spcAft>
              <a:defRPr sz="2400">
                <a:solidFill>
                  <a:schemeClr val="tx1"/>
                </a:solidFill>
                <a:latin typeface="Arial" charset="0"/>
                <a:ea typeface="MS PGothic" charset="0"/>
                <a:cs typeface="MS PGothic" charset="0"/>
              </a:defRPr>
            </a:lvl6pPr>
            <a:lvl7pPr marL="2923062" indent="-224851" eaLnBrk="0" fontAlgn="base" hangingPunct="0">
              <a:spcBef>
                <a:spcPct val="0"/>
              </a:spcBef>
              <a:spcAft>
                <a:spcPct val="0"/>
              </a:spcAft>
              <a:defRPr sz="2400">
                <a:solidFill>
                  <a:schemeClr val="tx1"/>
                </a:solidFill>
                <a:latin typeface="Arial" charset="0"/>
                <a:ea typeface="MS PGothic" charset="0"/>
                <a:cs typeface="MS PGothic" charset="0"/>
              </a:defRPr>
            </a:lvl7pPr>
            <a:lvl8pPr marL="3372764" indent="-224851" eaLnBrk="0" fontAlgn="base" hangingPunct="0">
              <a:spcBef>
                <a:spcPct val="0"/>
              </a:spcBef>
              <a:spcAft>
                <a:spcPct val="0"/>
              </a:spcAft>
              <a:defRPr sz="2400">
                <a:solidFill>
                  <a:schemeClr val="tx1"/>
                </a:solidFill>
                <a:latin typeface="Arial" charset="0"/>
                <a:ea typeface="MS PGothic" charset="0"/>
                <a:cs typeface="MS PGothic" charset="0"/>
              </a:defRPr>
            </a:lvl8pPr>
            <a:lvl9pPr marL="3822466" indent="-224851"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C6D97ED-ED6B-5F4A-AC80-CE8E83521BB5}" type="slidenum">
              <a:rPr lang="en-US" sz="1200">
                <a:solidFill>
                  <a:prstClr val="black"/>
                </a:solidFill>
                <a:latin typeface="Arial " charset="0"/>
              </a:rPr>
              <a:pPr/>
              <a:t>26</a:t>
            </a:fld>
            <a:endParaRPr lang="en-US" sz="1200">
              <a:solidFill>
                <a:prstClr val="black"/>
              </a:solidFill>
              <a:latin typeface="Arial " charset="0"/>
            </a:endParaRPr>
          </a:p>
        </p:txBody>
      </p:sp>
    </p:spTree>
    <p:extLst>
      <p:ext uri="{BB962C8B-B14F-4D97-AF65-F5344CB8AC3E}">
        <p14:creationId xmlns:p14="http://schemas.microsoft.com/office/powerpoint/2010/main" val="398237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702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Arial" panose="020B0604020202020204" pitchFamily="34" charset="0"/>
              <a:cs typeface="Arial" panose="020B0604020202020204" pitchFamily="34" charset="0"/>
            </a:endParaRPr>
          </a:p>
        </p:txBody>
      </p:sp>
      <p:sp>
        <p:nvSpPr>
          <p:cNvPr id="25702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21B14B-2A1F-4618-884E-281D14DF118B}" type="slidenum">
              <a:rPr lang="en-US" altLang="it-IT" smtClean="0">
                <a:solidFill>
                  <a:srgbClr val="000000"/>
                </a:solidFill>
                <a:latin typeface="Arial "/>
              </a:rPr>
              <a:pPr/>
              <a:t>41</a:t>
            </a:fld>
            <a:endParaRPr lang="en-US" altLang="it-IT">
              <a:solidFill>
                <a:srgbClr val="000000"/>
              </a:solidFill>
              <a:latin typeface="Arial "/>
            </a:endParaRPr>
          </a:p>
        </p:txBody>
      </p:sp>
    </p:spTree>
    <p:extLst>
      <p:ext uri="{BB962C8B-B14F-4D97-AF65-F5344CB8AC3E}">
        <p14:creationId xmlns:p14="http://schemas.microsoft.com/office/powerpoint/2010/main" val="25500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CF35C7EB-F536-48DF-8D26-94A9800641C2}" type="slidenum">
              <a:rPr lang="it-IT" altLang="it-IT"/>
              <a:pPr>
                <a:defRPr/>
              </a:pPr>
              <a:t>‹N›</a:t>
            </a:fld>
            <a:endParaRPr lang="it-IT" altLang="it-IT"/>
          </a:p>
        </p:txBody>
      </p:sp>
    </p:spTree>
    <p:extLst>
      <p:ext uri="{BB962C8B-B14F-4D97-AF65-F5344CB8AC3E}">
        <p14:creationId xmlns:p14="http://schemas.microsoft.com/office/powerpoint/2010/main" val="19291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BBD48A5A-3F75-46F6-A251-D1E00C1FB31C}" type="slidenum">
              <a:rPr lang="it-IT" altLang="it-IT"/>
              <a:pPr>
                <a:defRPr/>
              </a:pPr>
              <a:t>‹N›</a:t>
            </a:fld>
            <a:endParaRPr lang="it-IT" altLang="it-IT"/>
          </a:p>
        </p:txBody>
      </p:sp>
    </p:spTree>
    <p:extLst>
      <p:ext uri="{BB962C8B-B14F-4D97-AF65-F5344CB8AC3E}">
        <p14:creationId xmlns:p14="http://schemas.microsoft.com/office/powerpoint/2010/main" val="31605664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57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30520428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60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30098762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4213" y="333375"/>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4213" y="1989138"/>
            <a:ext cx="7772400" cy="4114800"/>
          </a:xfrm>
        </p:spPr>
        <p:txBody>
          <a:bodyPr/>
          <a:lstStyle/>
          <a:p>
            <a:pPr lvl="0"/>
            <a:endParaRPr lang="it-IT" noProof="0"/>
          </a:p>
        </p:txBody>
      </p:sp>
      <p:sp>
        <p:nvSpPr>
          <p:cNvPr id="4" name="Segnaposto data 3"/>
          <p:cNvSpPr>
            <a:spLocks noGrp="1"/>
          </p:cNvSpPr>
          <p:nvPr>
            <p:ph type="dt" sz="half" idx="10"/>
          </p:nvPr>
        </p:nvSpPr>
        <p:spPr>
          <a:xfrm>
            <a:off x="685800" y="6248400"/>
            <a:ext cx="1905000" cy="457200"/>
          </a:xfrm>
        </p:spPr>
        <p:txBody>
          <a:bodyPr/>
          <a:lstStyle>
            <a:lvl1pPr eaLnBrk="0" hangingPunct="0">
              <a:defRPr/>
            </a:lvl1pPr>
          </a:lstStyle>
          <a:p>
            <a:pPr>
              <a:defRPr/>
            </a:pPr>
            <a:endParaRPr lang="it-IT"/>
          </a:p>
        </p:txBody>
      </p:sp>
      <p:sp>
        <p:nvSpPr>
          <p:cNvPr id="5" name="Segnaposto piè di pagina 4"/>
          <p:cNvSpPr>
            <a:spLocks noGrp="1"/>
          </p:cNvSpPr>
          <p:nvPr>
            <p:ph type="ftr" sz="quarter" idx="11"/>
          </p:nvPr>
        </p:nvSpPr>
        <p:spPr>
          <a:xfrm>
            <a:off x="3124200" y="6248400"/>
            <a:ext cx="2895600" cy="457200"/>
          </a:xfrm>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a:xfrm>
            <a:off x="6553200" y="6248400"/>
            <a:ext cx="1905000" cy="457200"/>
          </a:xfrm>
        </p:spPr>
        <p:txBody>
          <a:bodyPr/>
          <a:lstStyle>
            <a:lvl1pPr eaLnBrk="0" hangingPunct="0">
              <a:defRPr/>
            </a:lvl1pPr>
          </a:lstStyle>
          <a:p>
            <a:pPr>
              <a:defRPr/>
            </a:pPr>
            <a:fld id="{171A6B94-5449-4698-A4EC-A4A8C4EAB24C}" type="slidenum">
              <a:rPr lang="it-IT"/>
              <a:pPr>
                <a:defRPr/>
              </a:pPr>
              <a:t>‹N›</a:t>
            </a:fld>
            <a:endParaRPr lang="it-IT"/>
          </a:p>
        </p:txBody>
      </p:sp>
    </p:spTree>
    <p:extLst>
      <p:ext uri="{BB962C8B-B14F-4D97-AF65-F5344CB8AC3E}">
        <p14:creationId xmlns:p14="http://schemas.microsoft.com/office/powerpoint/2010/main" val="363835984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8151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a:t>Click to edit Master text styles</a:t>
            </a:r>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6" name="Rectangle 9"/>
          <p:cNvSpPr>
            <a:spLocks noGrp="1" noChangeArrowheads="1"/>
          </p:cNvSpPr>
          <p:nvPr>
            <p:ph type="sldNum" sz="quarter" idx="18"/>
          </p:nvPr>
        </p:nvSpPr>
        <p:spPr/>
        <p:txBody>
          <a:bodyPr/>
          <a:lstStyle>
            <a:lvl1pPr eaLnBrk="0" hangingPunct="0">
              <a:defRPr>
                <a:cs typeface="+mn-cs"/>
              </a:defRPr>
            </a:lvl1pPr>
          </a:lstStyle>
          <a:p>
            <a:pPr>
              <a:defRPr/>
            </a:pPr>
            <a:fld id="{C71B8D2B-AC8D-4F45-A850-84C1B1E13304}" type="slidenum">
              <a:rPr lang="en-GB"/>
              <a:pPr>
                <a:defRPr/>
              </a:pPr>
              <a:t>‹N›</a:t>
            </a:fld>
            <a:endParaRPr lang="en-GB"/>
          </a:p>
        </p:txBody>
      </p:sp>
    </p:spTree>
    <p:extLst>
      <p:ext uri="{BB962C8B-B14F-4D97-AF65-F5344CB8AC3E}">
        <p14:creationId xmlns:p14="http://schemas.microsoft.com/office/powerpoint/2010/main" val="1728672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a:lvl1pPr>
          </a:lstStyle>
          <a:p>
            <a:pPr>
              <a:defRPr/>
            </a:pPr>
            <a:fld id="{23AA68E9-F018-4600-AE69-5A433F39A9B4}"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31EF40AC-5CA0-49BC-8D3E-0D5A7ED2663D}" type="slidenum">
              <a:rPr lang="it-IT"/>
              <a:pPr>
                <a:defRPr/>
              </a:pPr>
              <a:t>‹N›</a:t>
            </a:fld>
            <a:endParaRPr lang="it-IT"/>
          </a:p>
        </p:txBody>
      </p:sp>
    </p:spTree>
    <p:extLst>
      <p:ext uri="{BB962C8B-B14F-4D97-AF65-F5344CB8AC3E}">
        <p14:creationId xmlns:p14="http://schemas.microsoft.com/office/powerpoint/2010/main" val="5965706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A17787E4-5247-4857-8197-6C6CA074B4E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95C6B47D-4DBD-45DC-B2A9-BC3EC490BF22}" type="slidenum">
              <a:rPr lang="it-IT"/>
              <a:pPr>
                <a:defRPr/>
              </a:pPr>
              <a:t>‹N›</a:t>
            </a:fld>
            <a:endParaRPr lang="it-IT"/>
          </a:p>
        </p:txBody>
      </p:sp>
    </p:spTree>
    <p:extLst>
      <p:ext uri="{BB962C8B-B14F-4D97-AF65-F5344CB8AC3E}">
        <p14:creationId xmlns:p14="http://schemas.microsoft.com/office/powerpoint/2010/main" val="18341646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lvl1pPr>
          </a:lstStyle>
          <a:p>
            <a:pPr>
              <a:defRPr/>
            </a:pPr>
            <a:fld id="{B683B91D-506C-4382-AE2A-9CFAFDBF5699}"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1E84189F-F9CF-4D1D-8842-50F9BE8DE2A3}" type="slidenum">
              <a:rPr lang="it-IT"/>
              <a:pPr>
                <a:defRPr/>
              </a:pPr>
              <a:t>‹N›</a:t>
            </a:fld>
            <a:endParaRPr lang="it-IT"/>
          </a:p>
        </p:txBody>
      </p:sp>
    </p:spTree>
    <p:extLst>
      <p:ext uri="{BB962C8B-B14F-4D97-AF65-F5344CB8AC3E}">
        <p14:creationId xmlns:p14="http://schemas.microsoft.com/office/powerpoint/2010/main" val="4031971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eaLnBrk="0" hangingPunct="0">
              <a:defRPr/>
            </a:lvl1pPr>
          </a:lstStyle>
          <a:p>
            <a:pPr>
              <a:defRPr/>
            </a:pPr>
            <a:fld id="{32D98388-6DC3-4FC3-B887-D02710793E6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428E2DE-984C-4DD2-BFF1-3FE0F8080344}" type="slidenum">
              <a:rPr lang="it-IT"/>
              <a:pPr>
                <a:defRPr/>
              </a:pPr>
              <a:t>‹N›</a:t>
            </a:fld>
            <a:endParaRPr lang="it-IT"/>
          </a:p>
        </p:txBody>
      </p:sp>
    </p:spTree>
    <p:extLst>
      <p:ext uri="{BB962C8B-B14F-4D97-AF65-F5344CB8AC3E}">
        <p14:creationId xmlns:p14="http://schemas.microsoft.com/office/powerpoint/2010/main" val="22804949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eaLnBrk="0" hangingPunct="0">
              <a:defRPr/>
            </a:lvl1pPr>
          </a:lstStyle>
          <a:p>
            <a:pPr>
              <a:defRPr/>
            </a:pPr>
            <a:fld id="{6854D97B-3855-4046-80EA-A974F1C37129}" type="datetimeFigureOut">
              <a:rPr lang="it-IT"/>
              <a:pPr>
                <a:defRPr/>
              </a:pPr>
              <a:t>12/10/2018</a:t>
            </a:fld>
            <a:endParaRPr lang="it-IT"/>
          </a:p>
        </p:txBody>
      </p:sp>
      <p:sp>
        <p:nvSpPr>
          <p:cNvPr id="8"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a:lvl1pPr>
          </a:lstStyle>
          <a:p>
            <a:pPr>
              <a:defRPr/>
            </a:pPr>
            <a:fld id="{3F4B993F-F446-43C4-BA55-F86B30801293}" type="slidenum">
              <a:rPr lang="it-IT"/>
              <a:pPr>
                <a:defRPr/>
              </a:pPr>
              <a:t>‹N›</a:t>
            </a:fld>
            <a:endParaRPr lang="it-IT"/>
          </a:p>
        </p:txBody>
      </p:sp>
    </p:spTree>
    <p:extLst>
      <p:ext uri="{BB962C8B-B14F-4D97-AF65-F5344CB8AC3E}">
        <p14:creationId xmlns:p14="http://schemas.microsoft.com/office/powerpoint/2010/main" val="123141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CA4B1027-9D60-4338-AA1D-851827BA22F4}" type="slidenum">
              <a:rPr lang="it-IT" altLang="it-IT"/>
              <a:pPr>
                <a:defRPr/>
              </a:pPr>
              <a:t>‹N›</a:t>
            </a:fld>
            <a:endParaRPr lang="it-IT" altLang="it-IT"/>
          </a:p>
        </p:txBody>
      </p:sp>
    </p:spTree>
    <p:extLst>
      <p:ext uri="{BB962C8B-B14F-4D97-AF65-F5344CB8AC3E}">
        <p14:creationId xmlns:p14="http://schemas.microsoft.com/office/powerpoint/2010/main" val="16357734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eaLnBrk="0" hangingPunct="0">
              <a:defRPr/>
            </a:lvl1pPr>
          </a:lstStyle>
          <a:p>
            <a:pPr>
              <a:defRPr/>
            </a:pPr>
            <a:fld id="{5B203418-81B2-4A2A-8546-96E35E3A60B7}" type="datetimeFigureOut">
              <a:rPr lang="it-IT"/>
              <a:pPr>
                <a:defRPr/>
              </a:pPr>
              <a:t>12/10/2018</a:t>
            </a:fld>
            <a:endParaRPr lang="it-IT"/>
          </a:p>
        </p:txBody>
      </p:sp>
      <p:sp>
        <p:nvSpPr>
          <p:cNvPr id="4"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a:lvl1pPr>
          </a:lstStyle>
          <a:p>
            <a:pPr>
              <a:defRPr/>
            </a:pPr>
            <a:fld id="{EE0AA0EE-DF2D-4838-B84B-3494DF9F877C}" type="slidenum">
              <a:rPr lang="it-IT"/>
              <a:pPr>
                <a:defRPr/>
              </a:pPr>
              <a:t>‹N›</a:t>
            </a:fld>
            <a:endParaRPr lang="it-IT"/>
          </a:p>
        </p:txBody>
      </p:sp>
    </p:spTree>
    <p:extLst>
      <p:ext uri="{BB962C8B-B14F-4D97-AF65-F5344CB8AC3E}">
        <p14:creationId xmlns:p14="http://schemas.microsoft.com/office/powerpoint/2010/main" val="27803422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a:lvl1pPr>
          </a:lstStyle>
          <a:p>
            <a:pPr>
              <a:defRPr/>
            </a:pPr>
            <a:fld id="{B26B0A1E-8AFA-4AC1-B71D-EBC6F2BE1F4B}" type="datetimeFigureOut">
              <a:rPr lang="it-IT"/>
              <a:pPr>
                <a:defRPr/>
              </a:pPr>
              <a:t>12/10/2018</a:t>
            </a:fld>
            <a:endParaRPr lang="it-IT"/>
          </a:p>
        </p:txBody>
      </p:sp>
      <p:sp>
        <p:nvSpPr>
          <p:cNvPr id="3"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a:lvl1pPr>
          </a:lstStyle>
          <a:p>
            <a:pPr>
              <a:defRPr/>
            </a:pPr>
            <a:fld id="{F8972AC4-23CE-45DA-B7DF-6D82C2139E0F}" type="slidenum">
              <a:rPr lang="it-IT"/>
              <a:pPr>
                <a:defRPr/>
              </a:pPr>
              <a:t>‹N›</a:t>
            </a:fld>
            <a:endParaRPr lang="it-IT"/>
          </a:p>
        </p:txBody>
      </p:sp>
    </p:spTree>
    <p:extLst>
      <p:ext uri="{BB962C8B-B14F-4D97-AF65-F5344CB8AC3E}">
        <p14:creationId xmlns:p14="http://schemas.microsoft.com/office/powerpoint/2010/main" val="29408067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B893449E-F034-4BDA-B08E-B329F277E39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16324A99-28FA-4B2F-B4ED-01BED92A68A5}" type="slidenum">
              <a:rPr lang="it-IT"/>
              <a:pPr>
                <a:defRPr/>
              </a:pPr>
              <a:t>‹N›</a:t>
            </a:fld>
            <a:endParaRPr lang="it-IT"/>
          </a:p>
        </p:txBody>
      </p:sp>
    </p:spTree>
    <p:extLst>
      <p:ext uri="{BB962C8B-B14F-4D97-AF65-F5344CB8AC3E}">
        <p14:creationId xmlns:p14="http://schemas.microsoft.com/office/powerpoint/2010/main" val="42758196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8164851D-7F95-430B-B65D-9A5923E34B0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F6A26A6-1882-439A-B8C2-255575E71C56}" type="slidenum">
              <a:rPr lang="it-IT"/>
              <a:pPr>
                <a:defRPr/>
              </a:pPr>
              <a:t>‹N›</a:t>
            </a:fld>
            <a:endParaRPr lang="it-IT"/>
          </a:p>
        </p:txBody>
      </p:sp>
    </p:spTree>
    <p:extLst>
      <p:ext uri="{BB962C8B-B14F-4D97-AF65-F5344CB8AC3E}">
        <p14:creationId xmlns:p14="http://schemas.microsoft.com/office/powerpoint/2010/main" val="27214782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FF0FD17-6981-4EB0-B7EB-C0BA0097667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D3B19FB2-BFC4-4675-81C5-80D23F41FB87}" type="slidenum">
              <a:rPr lang="it-IT"/>
              <a:pPr>
                <a:defRPr/>
              </a:pPr>
              <a:t>‹N›</a:t>
            </a:fld>
            <a:endParaRPr lang="it-IT"/>
          </a:p>
        </p:txBody>
      </p:sp>
    </p:spTree>
    <p:extLst>
      <p:ext uri="{BB962C8B-B14F-4D97-AF65-F5344CB8AC3E}">
        <p14:creationId xmlns:p14="http://schemas.microsoft.com/office/powerpoint/2010/main" val="9371930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01B942A-26A0-45E1-B921-9861C725F916}"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B38A4859-4D63-4B85-A887-05B809BF916C}" type="slidenum">
              <a:rPr lang="it-IT"/>
              <a:pPr>
                <a:defRPr/>
              </a:pPr>
              <a:t>‹N›</a:t>
            </a:fld>
            <a:endParaRPr lang="it-IT"/>
          </a:p>
        </p:txBody>
      </p:sp>
    </p:spTree>
    <p:extLst>
      <p:ext uri="{BB962C8B-B14F-4D97-AF65-F5344CB8AC3E}">
        <p14:creationId xmlns:p14="http://schemas.microsoft.com/office/powerpoint/2010/main" val="25073952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295274" y="1676400"/>
            <a:ext cx="8561201" cy="4419600"/>
          </a:xfrm>
        </p:spPr>
        <p:txBody>
          <a:bodyPr rtlCol="0">
            <a:normAutofit/>
          </a:bodyPr>
          <a:lstStyle/>
          <a:p>
            <a:pPr lvl="0"/>
            <a:endParaRPr lang="en-GB" noProof="0" dirty="0"/>
          </a:p>
        </p:txBody>
      </p:sp>
    </p:spTree>
    <p:extLst>
      <p:ext uri="{BB962C8B-B14F-4D97-AF65-F5344CB8AC3E}">
        <p14:creationId xmlns:p14="http://schemas.microsoft.com/office/powerpoint/2010/main" val="28976757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noProof="0"/>
              <a:t>Fare clic per modificare lo stile del titolo</a:t>
            </a:r>
            <a:endParaRPr lang="en-GB" dirty="0"/>
          </a:p>
        </p:txBody>
      </p:sp>
    </p:spTree>
    <p:extLst>
      <p:ext uri="{BB962C8B-B14F-4D97-AF65-F5344CB8AC3E}">
        <p14:creationId xmlns:p14="http://schemas.microsoft.com/office/powerpoint/2010/main" val="26462770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323528" y="6271711"/>
            <a:ext cx="8478000" cy="504825"/>
          </a:xfrm>
        </p:spPr>
        <p:txBody>
          <a:bodyPr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955508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4" name="Text Placeholder 6"/>
          <p:cNvSpPr>
            <a:spLocks noGrp="1"/>
          </p:cNvSpPr>
          <p:nvPr>
            <p:ph type="body" sz="quarter" idx="11"/>
          </p:nvPr>
        </p:nvSpPr>
        <p:spPr>
          <a:xfrm>
            <a:off x="6681790" y="6667991"/>
            <a:ext cx="2109787" cy="182880"/>
          </a:xfrm>
        </p:spPr>
        <p:txBody>
          <a:bodyPr lIns="18287" tIns="18287" rIns="18287" bIns="18287">
            <a:normAutofit/>
          </a:bodyPr>
          <a:lstStyle>
            <a:lvl1pPr marL="0" indent="0" algn="r">
              <a:buNone/>
              <a:defRPr sz="800">
                <a:solidFill>
                  <a:schemeClr val="tx2"/>
                </a:solidFill>
              </a:defRPr>
            </a:lvl1pPr>
          </a:lstStyle>
          <a:p>
            <a:pPr lvl="0"/>
            <a:r>
              <a:rPr lang="en-US" dirty="0"/>
              <a:t>Click to edit Master text styles</a:t>
            </a:r>
          </a:p>
        </p:txBody>
      </p:sp>
      <p:sp>
        <p:nvSpPr>
          <p:cNvPr id="5" name="Text Placeholder 4"/>
          <p:cNvSpPr>
            <a:spLocks noGrp="1"/>
          </p:cNvSpPr>
          <p:nvPr>
            <p:ph type="body" sz="quarter" idx="10"/>
          </p:nvPr>
        </p:nvSpPr>
        <p:spPr>
          <a:xfrm>
            <a:off x="941698" y="6021447"/>
            <a:ext cx="4488435" cy="590551"/>
          </a:xfrm>
        </p:spPr>
        <p:txBody>
          <a:bodyPr lIns="45635" rIns="45635" anchor="b">
            <a:noAutofit/>
          </a:bodyPr>
          <a:lstStyle>
            <a:lvl1pPr marL="0" indent="0">
              <a:buNone/>
              <a:defRPr sz="1067"/>
            </a:lvl1pPr>
          </a:lstStyle>
          <a:p>
            <a:pPr lvl="0"/>
            <a:r>
              <a:rPr lang="en-US" dirty="0"/>
              <a:t>Click to edit Master text styles</a:t>
            </a:r>
          </a:p>
        </p:txBody>
      </p:sp>
    </p:spTree>
    <p:extLst>
      <p:ext uri="{BB962C8B-B14F-4D97-AF65-F5344CB8AC3E}">
        <p14:creationId xmlns:p14="http://schemas.microsoft.com/office/powerpoint/2010/main" val="187411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a:lvl1pPr>
          </a:lstStyle>
          <a:p>
            <a:pPr>
              <a:defRPr/>
            </a:pPr>
            <a:fld id="{23AA68E9-F018-4600-AE69-5A433F39A9B4}"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31EF40AC-5CA0-49BC-8D3E-0D5A7ED2663D}" type="slidenum">
              <a:rPr lang="it-IT"/>
              <a:pPr>
                <a:defRPr/>
              </a:pPr>
              <a:t>‹N›</a:t>
            </a:fld>
            <a:endParaRPr lang="it-IT"/>
          </a:p>
        </p:txBody>
      </p:sp>
    </p:spTree>
    <p:extLst>
      <p:ext uri="{BB962C8B-B14F-4D97-AF65-F5344CB8AC3E}">
        <p14:creationId xmlns:p14="http://schemas.microsoft.com/office/powerpoint/2010/main" val="10791479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fontAlgn="base">
              <a:spcBef>
                <a:spcPct val="0"/>
              </a:spcBef>
              <a:spcAft>
                <a:spcPct val="0"/>
              </a:spcAft>
            </a:pPr>
            <a:endParaRPr lang="en-GB" altLang="it-IT" sz="800">
              <a:solidFill>
                <a:srgbClr val="00498B"/>
              </a:solidFill>
              <a:latin typeface="Tahoma" panose="020B0604030504040204" pitchFamily="34" charset="0"/>
              <a:ea typeface="MS PGothic" panose="020B0600070205080204" pitchFamily="34" charset="-128"/>
              <a:cs typeface="Arial" panose="020B0604020202020204" pitchFamily="34" charset="0"/>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9"/>
          <p:cNvSpPr>
            <a:spLocks noGrp="1" noChangeArrowheads="1"/>
          </p:cNvSpPr>
          <p:nvPr>
            <p:ph type="sldNum" sz="quarter" idx="10"/>
          </p:nvPr>
        </p:nvSpPr>
        <p:spPr/>
        <p:txBody>
          <a:bodyPr/>
          <a:lstStyle>
            <a:lvl1pPr eaLnBrk="0" hangingPunct="0">
              <a:defRPr/>
            </a:lvl1pPr>
          </a:lstStyle>
          <a:p>
            <a:pPr>
              <a:defRPr/>
            </a:pPr>
            <a:fld id="{65AE2097-DCFE-440E-B162-034227E02621}" type="slidenum">
              <a:rPr lang="en-GB"/>
              <a:pPr>
                <a:defRPr/>
              </a:pPr>
              <a:t>‹N›</a:t>
            </a:fld>
            <a:endParaRPr lang="en-GB" dirty="0"/>
          </a:p>
        </p:txBody>
      </p:sp>
      <p:sp>
        <p:nvSpPr>
          <p:cNvPr id="6" name="Rectangle 6"/>
          <p:cNvSpPr>
            <a:spLocks noGrp="1" noChangeArrowheads="1"/>
          </p:cNvSpPr>
          <p:nvPr>
            <p:ph type="ftr" sz="quarter" idx="11"/>
          </p:nvPr>
        </p:nvSpPr>
        <p:spPr/>
        <p:txBody>
          <a:bodyPr/>
          <a:lstStyle>
            <a:lvl1pPr algn="l" eaLnBrk="0" fontAlgn="auto" hangingPunct="0">
              <a:lnSpc>
                <a:spcPct val="100000"/>
              </a:lnSpc>
              <a:spcBef>
                <a:spcPts val="24"/>
              </a:spcBef>
              <a:spcAft>
                <a:spcPts val="0"/>
              </a:spcAft>
              <a:defRPr sz="1200">
                <a:solidFill>
                  <a:srgbClr val="00498B"/>
                </a:solidFill>
                <a:latin typeface="Tahoma" pitchFamily="34" charset="0"/>
                <a:ea typeface="ＭＳ Ｐゴシック" pitchFamily="1" charset="-128"/>
                <a:cs typeface="+mn-cs"/>
              </a:defRPr>
            </a:lvl1pPr>
          </a:lstStyle>
          <a:p>
            <a:pPr>
              <a:defRPr/>
            </a:pPr>
            <a:endParaRPr lang="en-GB"/>
          </a:p>
        </p:txBody>
      </p:sp>
    </p:spTree>
    <p:extLst>
      <p:ext uri="{BB962C8B-B14F-4D97-AF65-F5344CB8AC3E}">
        <p14:creationId xmlns:p14="http://schemas.microsoft.com/office/powerpoint/2010/main" val="3218734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content, footnotes">
    <p:spTree>
      <p:nvGrpSpPr>
        <p:cNvPr id="1" name=""/>
        <p:cNvGrpSpPr/>
        <p:nvPr/>
      </p:nvGrpSpPr>
      <p:grpSpPr>
        <a:xfrm>
          <a:off x="0" y="0"/>
          <a:ext cx="0" cy="0"/>
          <a:chOff x="0" y="0"/>
          <a:chExt cx="0" cy="0"/>
        </a:xfrm>
      </p:grpSpPr>
      <p:sp>
        <p:nvSpPr>
          <p:cNvPr id="5" name="Rectangle 9"/>
          <p:cNvSpPr/>
          <p:nvPr userDrawn="1"/>
        </p:nvSpPr>
        <p:spPr>
          <a:xfrm>
            <a:off x="0" y="1062038"/>
            <a:ext cx="9126538"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p:txBody>
      </p:sp>
    </p:spTree>
    <p:extLst>
      <p:ext uri="{BB962C8B-B14F-4D97-AF65-F5344CB8AC3E}">
        <p14:creationId xmlns:p14="http://schemas.microsoft.com/office/powerpoint/2010/main" val="3637269859"/>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5"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0009411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content (bullets), footnotes">
    <p:spTree>
      <p:nvGrpSpPr>
        <p:cNvPr id="1" name=""/>
        <p:cNvGrpSpPr/>
        <p:nvPr/>
      </p:nvGrpSpPr>
      <p:grpSpPr>
        <a:xfrm>
          <a:off x="0" y="0"/>
          <a:ext cx="0" cy="0"/>
          <a:chOff x="0" y="0"/>
          <a:chExt cx="0" cy="0"/>
        </a:xfrm>
      </p:grpSpPr>
      <p:sp>
        <p:nvSpPr>
          <p:cNvPr id="5"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7"/>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26358011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57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8763787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60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14356210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4213" y="333375"/>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4213" y="1989138"/>
            <a:ext cx="7772400" cy="4114800"/>
          </a:xfrm>
        </p:spPr>
        <p:txBody>
          <a:bodyPr/>
          <a:lstStyle/>
          <a:p>
            <a:pPr lvl="0"/>
            <a:endParaRPr lang="it-IT" noProof="0"/>
          </a:p>
        </p:txBody>
      </p:sp>
      <p:sp>
        <p:nvSpPr>
          <p:cNvPr id="4" name="Segnaposto data 3"/>
          <p:cNvSpPr>
            <a:spLocks noGrp="1"/>
          </p:cNvSpPr>
          <p:nvPr>
            <p:ph type="dt" sz="half" idx="10"/>
          </p:nvPr>
        </p:nvSpPr>
        <p:spPr>
          <a:xfrm>
            <a:off x="685800" y="6248400"/>
            <a:ext cx="1905000" cy="457200"/>
          </a:xfrm>
        </p:spPr>
        <p:txBody>
          <a:bodyPr/>
          <a:lstStyle>
            <a:lvl1pPr eaLnBrk="0" hangingPunct="0">
              <a:defRPr/>
            </a:lvl1pPr>
          </a:lstStyle>
          <a:p>
            <a:pPr>
              <a:defRPr/>
            </a:pPr>
            <a:endParaRPr lang="it-IT"/>
          </a:p>
        </p:txBody>
      </p:sp>
      <p:sp>
        <p:nvSpPr>
          <p:cNvPr id="5" name="Segnaposto piè di pagina 4"/>
          <p:cNvSpPr>
            <a:spLocks noGrp="1"/>
          </p:cNvSpPr>
          <p:nvPr>
            <p:ph type="ftr" sz="quarter" idx="11"/>
          </p:nvPr>
        </p:nvSpPr>
        <p:spPr>
          <a:xfrm>
            <a:off x="3124200" y="6248400"/>
            <a:ext cx="2895600" cy="457200"/>
          </a:xfrm>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a:xfrm>
            <a:off x="6553200" y="6248400"/>
            <a:ext cx="1905000" cy="457200"/>
          </a:xfrm>
        </p:spPr>
        <p:txBody>
          <a:bodyPr/>
          <a:lstStyle>
            <a:lvl1pPr eaLnBrk="0" hangingPunct="0">
              <a:defRPr/>
            </a:lvl1pPr>
          </a:lstStyle>
          <a:p>
            <a:pPr>
              <a:defRPr/>
            </a:pPr>
            <a:fld id="{171A6B94-5449-4698-A4EC-A4A8C4EAB24C}" type="slidenum">
              <a:rPr lang="it-IT"/>
              <a:pPr>
                <a:defRPr/>
              </a:pPr>
              <a:t>‹N›</a:t>
            </a:fld>
            <a:endParaRPr lang="it-IT"/>
          </a:p>
        </p:txBody>
      </p:sp>
    </p:spTree>
    <p:extLst>
      <p:ext uri="{BB962C8B-B14F-4D97-AF65-F5344CB8AC3E}">
        <p14:creationId xmlns:p14="http://schemas.microsoft.com/office/powerpoint/2010/main" val="201879962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a:t>Click to edit Master text styles</a:t>
            </a:r>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6" name="Rectangle 9"/>
          <p:cNvSpPr>
            <a:spLocks noGrp="1" noChangeArrowheads="1"/>
          </p:cNvSpPr>
          <p:nvPr>
            <p:ph type="sldNum" sz="quarter" idx="18"/>
          </p:nvPr>
        </p:nvSpPr>
        <p:spPr/>
        <p:txBody>
          <a:bodyPr/>
          <a:lstStyle>
            <a:lvl1pPr eaLnBrk="0" hangingPunct="0">
              <a:defRPr>
                <a:cs typeface="+mn-cs"/>
              </a:defRPr>
            </a:lvl1pPr>
          </a:lstStyle>
          <a:p>
            <a:pPr>
              <a:defRPr/>
            </a:pPr>
            <a:fld id="{C71B8D2B-AC8D-4F45-A850-84C1B1E13304}" type="slidenum">
              <a:rPr lang="en-GB"/>
              <a:pPr>
                <a:defRPr/>
              </a:pPr>
              <a:t>‹N›</a:t>
            </a:fld>
            <a:endParaRPr lang="en-GB"/>
          </a:p>
        </p:txBody>
      </p:sp>
    </p:spTree>
    <p:extLst>
      <p:ext uri="{BB962C8B-B14F-4D97-AF65-F5344CB8AC3E}">
        <p14:creationId xmlns:p14="http://schemas.microsoft.com/office/powerpoint/2010/main" val="9369324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a:lvl1pPr>
          </a:lstStyle>
          <a:p>
            <a:pPr>
              <a:defRPr/>
            </a:pPr>
            <a:fld id="{23AA68E9-F018-4600-AE69-5A433F39A9B4}"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31EF40AC-5CA0-49BC-8D3E-0D5A7ED2663D}" type="slidenum">
              <a:rPr lang="it-IT"/>
              <a:pPr>
                <a:defRPr/>
              </a:pPr>
              <a:t>‹N›</a:t>
            </a:fld>
            <a:endParaRPr lang="it-IT"/>
          </a:p>
        </p:txBody>
      </p:sp>
    </p:spTree>
    <p:extLst>
      <p:ext uri="{BB962C8B-B14F-4D97-AF65-F5344CB8AC3E}">
        <p14:creationId xmlns:p14="http://schemas.microsoft.com/office/powerpoint/2010/main" val="3822260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A17787E4-5247-4857-8197-6C6CA074B4E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95C6B47D-4DBD-45DC-B2A9-BC3EC490BF22}" type="slidenum">
              <a:rPr lang="it-IT"/>
              <a:pPr>
                <a:defRPr/>
              </a:pPr>
              <a:t>‹N›</a:t>
            </a:fld>
            <a:endParaRPr lang="it-IT"/>
          </a:p>
        </p:txBody>
      </p:sp>
    </p:spTree>
    <p:extLst>
      <p:ext uri="{BB962C8B-B14F-4D97-AF65-F5344CB8AC3E}">
        <p14:creationId xmlns:p14="http://schemas.microsoft.com/office/powerpoint/2010/main" val="27577923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A17787E4-5247-4857-8197-6C6CA074B4E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95C6B47D-4DBD-45DC-B2A9-BC3EC490BF22}" type="slidenum">
              <a:rPr lang="it-IT"/>
              <a:pPr>
                <a:defRPr/>
              </a:pPr>
              <a:t>‹N›</a:t>
            </a:fld>
            <a:endParaRPr lang="it-IT"/>
          </a:p>
        </p:txBody>
      </p:sp>
    </p:spTree>
    <p:extLst>
      <p:ext uri="{BB962C8B-B14F-4D97-AF65-F5344CB8AC3E}">
        <p14:creationId xmlns:p14="http://schemas.microsoft.com/office/powerpoint/2010/main" val="23349456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lvl1pPr>
          </a:lstStyle>
          <a:p>
            <a:pPr>
              <a:defRPr/>
            </a:pPr>
            <a:fld id="{B683B91D-506C-4382-AE2A-9CFAFDBF5699}"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1E84189F-F9CF-4D1D-8842-50F9BE8DE2A3}" type="slidenum">
              <a:rPr lang="it-IT"/>
              <a:pPr>
                <a:defRPr/>
              </a:pPr>
              <a:t>‹N›</a:t>
            </a:fld>
            <a:endParaRPr lang="it-IT"/>
          </a:p>
        </p:txBody>
      </p:sp>
    </p:spTree>
    <p:extLst>
      <p:ext uri="{BB962C8B-B14F-4D97-AF65-F5344CB8AC3E}">
        <p14:creationId xmlns:p14="http://schemas.microsoft.com/office/powerpoint/2010/main" val="41690762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eaLnBrk="0" hangingPunct="0">
              <a:defRPr/>
            </a:lvl1pPr>
          </a:lstStyle>
          <a:p>
            <a:pPr>
              <a:defRPr/>
            </a:pPr>
            <a:fld id="{32D98388-6DC3-4FC3-B887-D02710793E6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428E2DE-984C-4DD2-BFF1-3FE0F8080344}" type="slidenum">
              <a:rPr lang="it-IT"/>
              <a:pPr>
                <a:defRPr/>
              </a:pPr>
              <a:t>‹N›</a:t>
            </a:fld>
            <a:endParaRPr lang="it-IT"/>
          </a:p>
        </p:txBody>
      </p:sp>
    </p:spTree>
    <p:extLst>
      <p:ext uri="{BB962C8B-B14F-4D97-AF65-F5344CB8AC3E}">
        <p14:creationId xmlns:p14="http://schemas.microsoft.com/office/powerpoint/2010/main" val="11084186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eaLnBrk="0" hangingPunct="0">
              <a:defRPr/>
            </a:lvl1pPr>
          </a:lstStyle>
          <a:p>
            <a:pPr>
              <a:defRPr/>
            </a:pPr>
            <a:fld id="{6854D97B-3855-4046-80EA-A974F1C37129}" type="datetimeFigureOut">
              <a:rPr lang="it-IT"/>
              <a:pPr>
                <a:defRPr/>
              </a:pPr>
              <a:t>12/10/2018</a:t>
            </a:fld>
            <a:endParaRPr lang="it-IT"/>
          </a:p>
        </p:txBody>
      </p:sp>
      <p:sp>
        <p:nvSpPr>
          <p:cNvPr id="8"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a:lvl1pPr>
          </a:lstStyle>
          <a:p>
            <a:pPr>
              <a:defRPr/>
            </a:pPr>
            <a:fld id="{3F4B993F-F446-43C4-BA55-F86B30801293}" type="slidenum">
              <a:rPr lang="it-IT"/>
              <a:pPr>
                <a:defRPr/>
              </a:pPr>
              <a:t>‹N›</a:t>
            </a:fld>
            <a:endParaRPr lang="it-IT"/>
          </a:p>
        </p:txBody>
      </p:sp>
    </p:spTree>
    <p:extLst>
      <p:ext uri="{BB962C8B-B14F-4D97-AF65-F5344CB8AC3E}">
        <p14:creationId xmlns:p14="http://schemas.microsoft.com/office/powerpoint/2010/main" val="5432348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eaLnBrk="0" hangingPunct="0">
              <a:defRPr/>
            </a:lvl1pPr>
          </a:lstStyle>
          <a:p>
            <a:pPr>
              <a:defRPr/>
            </a:pPr>
            <a:fld id="{5B203418-81B2-4A2A-8546-96E35E3A60B7}" type="datetimeFigureOut">
              <a:rPr lang="it-IT"/>
              <a:pPr>
                <a:defRPr/>
              </a:pPr>
              <a:t>12/10/2018</a:t>
            </a:fld>
            <a:endParaRPr lang="it-IT"/>
          </a:p>
        </p:txBody>
      </p:sp>
      <p:sp>
        <p:nvSpPr>
          <p:cNvPr id="4"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a:lvl1pPr>
          </a:lstStyle>
          <a:p>
            <a:pPr>
              <a:defRPr/>
            </a:pPr>
            <a:fld id="{EE0AA0EE-DF2D-4838-B84B-3494DF9F877C}" type="slidenum">
              <a:rPr lang="it-IT"/>
              <a:pPr>
                <a:defRPr/>
              </a:pPr>
              <a:t>‹N›</a:t>
            </a:fld>
            <a:endParaRPr lang="it-IT"/>
          </a:p>
        </p:txBody>
      </p:sp>
    </p:spTree>
    <p:extLst>
      <p:ext uri="{BB962C8B-B14F-4D97-AF65-F5344CB8AC3E}">
        <p14:creationId xmlns:p14="http://schemas.microsoft.com/office/powerpoint/2010/main" val="22258846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a:lvl1pPr>
          </a:lstStyle>
          <a:p>
            <a:pPr>
              <a:defRPr/>
            </a:pPr>
            <a:fld id="{B26B0A1E-8AFA-4AC1-B71D-EBC6F2BE1F4B}" type="datetimeFigureOut">
              <a:rPr lang="it-IT"/>
              <a:pPr>
                <a:defRPr/>
              </a:pPr>
              <a:t>12/10/2018</a:t>
            </a:fld>
            <a:endParaRPr lang="it-IT"/>
          </a:p>
        </p:txBody>
      </p:sp>
      <p:sp>
        <p:nvSpPr>
          <p:cNvPr id="3"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a:lvl1pPr>
          </a:lstStyle>
          <a:p>
            <a:pPr>
              <a:defRPr/>
            </a:pPr>
            <a:fld id="{F8972AC4-23CE-45DA-B7DF-6D82C2139E0F}" type="slidenum">
              <a:rPr lang="it-IT"/>
              <a:pPr>
                <a:defRPr/>
              </a:pPr>
              <a:t>‹N›</a:t>
            </a:fld>
            <a:endParaRPr lang="it-IT"/>
          </a:p>
        </p:txBody>
      </p:sp>
    </p:spTree>
    <p:extLst>
      <p:ext uri="{BB962C8B-B14F-4D97-AF65-F5344CB8AC3E}">
        <p14:creationId xmlns:p14="http://schemas.microsoft.com/office/powerpoint/2010/main" val="27002952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B893449E-F034-4BDA-B08E-B329F277E39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16324A99-28FA-4B2F-B4ED-01BED92A68A5}" type="slidenum">
              <a:rPr lang="it-IT"/>
              <a:pPr>
                <a:defRPr/>
              </a:pPr>
              <a:t>‹N›</a:t>
            </a:fld>
            <a:endParaRPr lang="it-IT"/>
          </a:p>
        </p:txBody>
      </p:sp>
    </p:spTree>
    <p:extLst>
      <p:ext uri="{BB962C8B-B14F-4D97-AF65-F5344CB8AC3E}">
        <p14:creationId xmlns:p14="http://schemas.microsoft.com/office/powerpoint/2010/main" val="10978049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8164851D-7F95-430B-B65D-9A5923E34B0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F6A26A6-1882-439A-B8C2-255575E71C56}" type="slidenum">
              <a:rPr lang="it-IT"/>
              <a:pPr>
                <a:defRPr/>
              </a:pPr>
              <a:t>‹N›</a:t>
            </a:fld>
            <a:endParaRPr lang="it-IT"/>
          </a:p>
        </p:txBody>
      </p:sp>
    </p:spTree>
    <p:extLst>
      <p:ext uri="{BB962C8B-B14F-4D97-AF65-F5344CB8AC3E}">
        <p14:creationId xmlns:p14="http://schemas.microsoft.com/office/powerpoint/2010/main" val="29246783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FF0FD17-6981-4EB0-B7EB-C0BA0097667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D3B19FB2-BFC4-4675-81C5-80D23F41FB87}" type="slidenum">
              <a:rPr lang="it-IT"/>
              <a:pPr>
                <a:defRPr/>
              </a:pPr>
              <a:t>‹N›</a:t>
            </a:fld>
            <a:endParaRPr lang="it-IT"/>
          </a:p>
        </p:txBody>
      </p:sp>
    </p:spTree>
    <p:extLst>
      <p:ext uri="{BB962C8B-B14F-4D97-AF65-F5344CB8AC3E}">
        <p14:creationId xmlns:p14="http://schemas.microsoft.com/office/powerpoint/2010/main" val="22061461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01B942A-26A0-45E1-B921-9861C725F916}"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B38A4859-4D63-4B85-A887-05B809BF916C}" type="slidenum">
              <a:rPr lang="it-IT"/>
              <a:pPr>
                <a:defRPr/>
              </a:pPr>
              <a:t>‹N›</a:t>
            </a:fld>
            <a:endParaRPr lang="it-IT"/>
          </a:p>
        </p:txBody>
      </p:sp>
    </p:spTree>
    <p:extLst>
      <p:ext uri="{BB962C8B-B14F-4D97-AF65-F5344CB8AC3E}">
        <p14:creationId xmlns:p14="http://schemas.microsoft.com/office/powerpoint/2010/main" val="3596989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lvl1pPr>
          </a:lstStyle>
          <a:p>
            <a:pPr>
              <a:defRPr/>
            </a:pPr>
            <a:fld id="{B683B91D-506C-4382-AE2A-9CFAFDBF5699}"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1E84189F-F9CF-4D1D-8842-50F9BE8DE2A3}" type="slidenum">
              <a:rPr lang="it-IT"/>
              <a:pPr>
                <a:defRPr/>
              </a:pPr>
              <a:t>‹N›</a:t>
            </a:fld>
            <a:endParaRPr lang="it-IT"/>
          </a:p>
        </p:txBody>
      </p:sp>
    </p:spTree>
    <p:extLst>
      <p:ext uri="{BB962C8B-B14F-4D97-AF65-F5344CB8AC3E}">
        <p14:creationId xmlns:p14="http://schemas.microsoft.com/office/powerpoint/2010/main" val="18879798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295274" y="1676400"/>
            <a:ext cx="8561201" cy="4419600"/>
          </a:xfrm>
        </p:spPr>
        <p:txBody>
          <a:bodyPr rtlCol="0">
            <a:normAutofit/>
          </a:bodyPr>
          <a:lstStyle/>
          <a:p>
            <a:pPr lvl="0"/>
            <a:endParaRPr lang="en-GB" noProof="0" dirty="0"/>
          </a:p>
        </p:txBody>
      </p:sp>
    </p:spTree>
    <p:extLst>
      <p:ext uri="{BB962C8B-B14F-4D97-AF65-F5344CB8AC3E}">
        <p14:creationId xmlns:p14="http://schemas.microsoft.com/office/powerpoint/2010/main" val="19743758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noProof="0"/>
              <a:t>Fare clic per modificare lo stile del titolo</a:t>
            </a:r>
            <a:endParaRPr lang="en-GB" dirty="0"/>
          </a:p>
        </p:txBody>
      </p:sp>
    </p:spTree>
    <p:extLst>
      <p:ext uri="{BB962C8B-B14F-4D97-AF65-F5344CB8AC3E}">
        <p14:creationId xmlns:p14="http://schemas.microsoft.com/office/powerpoint/2010/main" val="3254589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323528" y="6271711"/>
            <a:ext cx="8478000" cy="504825"/>
          </a:xfrm>
        </p:spPr>
        <p:txBody>
          <a:bodyPr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7253700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4" name="Text Placeholder 6"/>
          <p:cNvSpPr>
            <a:spLocks noGrp="1"/>
          </p:cNvSpPr>
          <p:nvPr>
            <p:ph type="body" sz="quarter" idx="11"/>
          </p:nvPr>
        </p:nvSpPr>
        <p:spPr>
          <a:xfrm>
            <a:off x="6681790" y="6667991"/>
            <a:ext cx="2109787" cy="182880"/>
          </a:xfrm>
        </p:spPr>
        <p:txBody>
          <a:bodyPr lIns="18287" tIns="18287" rIns="18287" bIns="18287">
            <a:normAutofit/>
          </a:bodyPr>
          <a:lstStyle>
            <a:lvl1pPr marL="0" indent="0" algn="r">
              <a:buNone/>
              <a:defRPr sz="800">
                <a:solidFill>
                  <a:schemeClr val="tx2"/>
                </a:solidFill>
              </a:defRPr>
            </a:lvl1pPr>
          </a:lstStyle>
          <a:p>
            <a:pPr lvl="0"/>
            <a:r>
              <a:rPr lang="en-US" dirty="0"/>
              <a:t>Click to edit Master text styles</a:t>
            </a:r>
          </a:p>
        </p:txBody>
      </p:sp>
      <p:sp>
        <p:nvSpPr>
          <p:cNvPr id="5" name="Text Placeholder 4"/>
          <p:cNvSpPr>
            <a:spLocks noGrp="1"/>
          </p:cNvSpPr>
          <p:nvPr>
            <p:ph type="body" sz="quarter" idx="10"/>
          </p:nvPr>
        </p:nvSpPr>
        <p:spPr>
          <a:xfrm>
            <a:off x="941698" y="6021447"/>
            <a:ext cx="4488435" cy="590551"/>
          </a:xfrm>
        </p:spPr>
        <p:txBody>
          <a:bodyPr lIns="45635" rIns="45635" anchor="b">
            <a:noAutofit/>
          </a:bodyPr>
          <a:lstStyle>
            <a:lvl1pPr marL="0" indent="0">
              <a:buNone/>
              <a:defRPr sz="1067"/>
            </a:lvl1pPr>
          </a:lstStyle>
          <a:p>
            <a:pPr lvl="0"/>
            <a:r>
              <a:rPr lang="en-US" dirty="0"/>
              <a:t>Click to edit Master text styles</a:t>
            </a:r>
          </a:p>
        </p:txBody>
      </p:sp>
    </p:spTree>
    <p:extLst>
      <p:ext uri="{BB962C8B-B14F-4D97-AF65-F5344CB8AC3E}">
        <p14:creationId xmlns:p14="http://schemas.microsoft.com/office/powerpoint/2010/main" val="7574337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fontAlgn="base">
              <a:spcBef>
                <a:spcPct val="0"/>
              </a:spcBef>
              <a:spcAft>
                <a:spcPct val="0"/>
              </a:spcAft>
            </a:pPr>
            <a:endParaRPr lang="en-GB" altLang="it-IT" sz="800">
              <a:solidFill>
                <a:srgbClr val="00498B"/>
              </a:solidFill>
              <a:latin typeface="Tahoma" panose="020B0604030504040204" pitchFamily="34" charset="0"/>
              <a:ea typeface="MS PGothic" panose="020B0600070205080204" pitchFamily="34" charset="-128"/>
              <a:cs typeface="Arial" panose="020B0604020202020204" pitchFamily="34" charset="0"/>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9"/>
          <p:cNvSpPr>
            <a:spLocks noGrp="1" noChangeArrowheads="1"/>
          </p:cNvSpPr>
          <p:nvPr>
            <p:ph type="sldNum" sz="quarter" idx="10"/>
          </p:nvPr>
        </p:nvSpPr>
        <p:spPr/>
        <p:txBody>
          <a:bodyPr/>
          <a:lstStyle>
            <a:lvl1pPr eaLnBrk="0" hangingPunct="0">
              <a:defRPr/>
            </a:lvl1pPr>
          </a:lstStyle>
          <a:p>
            <a:pPr>
              <a:defRPr/>
            </a:pPr>
            <a:fld id="{65AE2097-DCFE-440E-B162-034227E02621}" type="slidenum">
              <a:rPr lang="en-GB"/>
              <a:pPr>
                <a:defRPr/>
              </a:pPr>
              <a:t>‹N›</a:t>
            </a:fld>
            <a:endParaRPr lang="en-GB" dirty="0"/>
          </a:p>
        </p:txBody>
      </p:sp>
      <p:sp>
        <p:nvSpPr>
          <p:cNvPr id="6" name="Rectangle 6"/>
          <p:cNvSpPr>
            <a:spLocks noGrp="1" noChangeArrowheads="1"/>
          </p:cNvSpPr>
          <p:nvPr>
            <p:ph type="ftr" sz="quarter" idx="11"/>
          </p:nvPr>
        </p:nvSpPr>
        <p:spPr/>
        <p:txBody>
          <a:bodyPr/>
          <a:lstStyle>
            <a:lvl1pPr algn="l" eaLnBrk="0" fontAlgn="auto" hangingPunct="0">
              <a:lnSpc>
                <a:spcPct val="100000"/>
              </a:lnSpc>
              <a:spcBef>
                <a:spcPts val="24"/>
              </a:spcBef>
              <a:spcAft>
                <a:spcPts val="0"/>
              </a:spcAft>
              <a:defRPr sz="1200">
                <a:solidFill>
                  <a:srgbClr val="00498B"/>
                </a:solidFill>
                <a:latin typeface="Tahoma" pitchFamily="34" charset="0"/>
                <a:ea typeface="ＭＳ Ｐゴシック" pitchFamily="1" charset="-128"/>
                <a:cs typeface="+mn-cs"/>
              </a:defRPr>
            </a:lvl1pPr>
          </a:lstStyle>
          <a:p>
            <a:pPr>
              <a:defRPr/>
            </a:pPr>
            <a:endParaRPr lang="en-GB"/>
          </a:p>
        </p:txBody>
      </p:sp>
    </p:spTree>
    <p:extLst>
      <p:ext uri="{BB962C8B-B14F-4D97-AF65-F5344CB8AC3E}">
        <p14:creationId xmlns:p14="http://schemas.microsoft.com/office/powerpoint/2010/main" val="18184646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content, footnotes">
    <p:spTree>
      <p:nvGrpSpPr>
        <p:cNvPr id="1" name=""/>
        <p:cNvGrpSpPr/>
        <p:nvPr/>
      </p:nvGrpSpPr>
      <p:grpSpPr>
        <a:xfrm>
          <a:off x="0" y="0"/>
          <a:ext cx="0" cy="0"/>
          <a:chOff x="0" y="0"/>
          <a:chExt cx="0" cy="0"/>
        </a:xfrm>
      </p:grpSpPr>
      <p:sp>
        <p:nvSpPr>
          <p:cNvPr id="5" name="Rectangle 9"/>
          <p:cNvSpPr/>
          <p:nvPr userDrawn="1"/>
        </p:nvSpPr>
        <p:spPr>
          <a:xfrm>
            <a:off x="0" y="1062038"/>
            <a:ext cx="9126538"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p:txBody>
      </p:sp>
    </p:spTree>
    <p:extLst>
      <p:ext uri="{BB962C8B-B14F-4D97-AF65-F5344CB8AC3E}">
        <p14:creationId xmlns:p14="http://schemas.microsoft.com/office/powerpoint/2010/main" val="1868302726"/>
      </p:ext>
    </p:extLst>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5"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094896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content (bullets), footnotes">
    <p:spTree>
      <p:nvGrpSpPr>
        <p:cNvPr id="1" name=""/>
        <p:cNvGrpSpPr/>
        <p:nvPr/>
      </p:nvGrpSpPr>
      <p:grpSpPr>
        <a:xfrm>
          <a:off x="0" y="0"/>
          <a:ext cx="0" cy="0"/>
          <a:chOff x="0" y="0"/>
          <a:chExt cx="0" cy="0"/>
        </a:xfrm>
      </p:grpSpPr>
      <p:sp>
        <p:nvSpPr>
          <p:cNvPr id="5"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7"/>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7398511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57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4228890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60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117560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eaLnBrk="0" hangingPunct="0">
              <a:defRPr/>
            </a:lvl1pPr>
          </a:lstStyle>
          <a:p>
            <a:pPr>
              <a:defRPr/>
            </a:pPr>
            <a:fld id="{32D98388-6DC3-4FC3-B887-D02710793E6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428E2DE-984C-4DD2-BFF1-3FE0F8080344}" type="slidenum">
              <a:rPr lang="it-IT"/>
              <a:pPr>
                <a:defRPr/>
              </a:pPr>
              <a:t>‹N›</a:t>
            </a:fld>
            <a:endParaRPr lang="it-IT"/>
          </a:p>
        </p:txBody>
      </p:sp>
    </p:spTree>
    <p:extLst>
      <p:ext uri="{BB962C8B-B14F-4D97-AF65-F5344CB8AC3E}">
        <p14:creationId xmlns:p14="http://schemas.microsoft.com/office/powerpoint/2010/main" val="7031249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4213" y="333375"/>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4213" y="1989138"/>
            <a:ext cx="7772400" cy="4114800"/>
          </a:xfrm>
        </p:spPr>
        <p:txBody>
          <a:bodyPr/>
          <a:lstStyle/>
          <a:p>
            <a:pPr lvl="0"/>
            <a:endParaRPr lang="it-IT" noProof="0"/>
          </a:p>
        </p:txBody>
      </p:sp>
      <p:sp>
        <p:nvSpPr>
          <p:cNvPr id="4" name="Segnaposto data 3"/>
          <p:cNvSpPr>
            <a:spLocks noGrp="1"/>
          </p:cNvSpPr>
          <p:nvPr>
            <p:ph type="dt" sz="half" idx="10"/>
          </p:nvPr>
        </p:nvSpPr>
        <p:spPr>
          <a:xfrm>
            <a:off x="685800" y="6248400"/>
            <a:ext cx="1905000" cy="457200"/>
          </a:xfrm>
        </p:spPr>
        <p:txBody>
          <a:bodyPr/>
          <a:lstStyle>
            <a:lvl1pPr eaLnBrk="0" hangingPunct="0">
              <a:defRPr/>
            </a:lvl1pPr>
          </a:lstStyle>
          <a:p>
            <a:pPr>
              <a:defRPr/>
            </a:pPr>
            <a:endParaRPr lang="it-IT"/>
          </a:p>
        </p:txBody>
      </p:sp>
      <p:sp>
        <p:nvSpPr>
          <p:cNvPr id="5" name="Segnaposto piè di pagina 4"/>
          <p:cNvSpPr>
            <a:spLocks noGrp="1"/>
          </p:cNvSpPr>
          <p:nvPr>
            <p:ph type="ftr" sz="quarter" idx="11"/>
          </p:nvPr>
        </p:nvSpPr>
        <p:spPr>
          <a:xfrm>
            <a:off x="3124200" y="6248400"/>
            <a:ext cx="2895600" cy="457200"/>
          </a:xfrm>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a:xfrm>
            <a:off x="6553200" y="6248400"/>
            <a:ext cx="1905000" cy="457200"/>
          </a:xfrm>
        </p:spPr>
        <p:txBody>
          <a:bodyPr/>
          <a:lstStyle>
            <a:lvl1pPr eaLnBrk="0" hangingPunct="0">
              <a:defRPr/>
            </a:lvl1pPr>
          </a:lstStyle>
          <a:p>
            <a:pPr>
              <a:defRPr/>
            </a:pPr>
            <a:fld id="{171A6B94-5449-4698-A4EC-A4A8C4EAB24C}" type="slidenum">
              <a:rPr lang="it-IT"/>
              <a:pPr>
                <a:defRPr/>
              </a:pPr>
              <a:t>‹N›</a:t>
            </a:fld>
            <a:endParaRPr lang="it-IT"/>
          </a:p>
        </p:txBody>
      </p:sp>
    </p:spTree>
    <p:extLst>
      <p:ext uri="{BB962C8B-B14F-4D97-AF65-F5344CB8AC3E}">
        <p14:creationId xmlns:p14="http://schemas.microsoft.com/office/powerpoint/2010/main" val="212880690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8123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a:t>Click to edit Master text styles</a:t>
            </a:r>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6" name="Rectangle 9"/>
          <p:cNvSpPr>
            <a:spLocks noGrp="1" noChangeArrowheads="1"/>
          </p:cNvSpPr>
          <p:nvPr>
            <p:ph type="sldNum" sz="quarter" idx="18"/>
          </p:nvPr>
        </p:nvSpPr>
        <p:spPr/>
        <p:txBody>
          <a:bodyPr/>
          <a:lstStyle>
            <a:lvl1pPr eaLnBrk="0" hangingPunct="0">
              <a:defRPr>
                <a:cs typeface="+mn-cs"/>
              </a:defRPr>
            </a:lvl1pPr>
          </a:lstStyle>
          <a:p>
            <a:pPr>
              <a:defRPr/>
            </a:pPr>
            <a:fld id="{C71B8D2B-AC8D-4F45-A850-84C1B1E13304}" type="slidenum">
              <a:rPr lang="en-GB"/>
              <a:pPr>
                <a:defRPr/>
              </a:pPr>
              <a:t>‹N›</a:t>
            </a:fld>
            <a:endParaRPr lang="en-GB"/>
          </a:p>
        </p:txBody>
      </p:sp>
    </p:spTree>
    <p:extLst>
      <p:ext uri="{BB962C8B-B14F-4D97-AF65-F5344CB8AC3E}">
        <p14:creationId xmlns:p14="http://schemas.microsoft.com/office/powerpoint/2010/main" val="27186021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a:lvl1pPr>
          </a:lstStyle>
          <a:p>
            <a:pPr>
              <a:defRPr/>
            </a:pPr>
            <a:fld id="{23AA68E9-F018-4600-AE69-5A433F39A9B4}"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31EF40AC-5CA0-49BC-8D3E-0D5A7ED2663D}" type="slidenum">
              <a:rPr lang="it-IT"/>
              <a:pPr>
                <a:defRPr/>
              </a:pPr>
              <a:t>‹N›</a:t>
            </a:fld>
            <a:endParaRPr lang="it-IT"/>
          </a:p>
        </p:txBody>
      </p:sp>
    </p:spTree>
    <p:extLst>
      <p:ext uri="{BB962C8B-B14F-4D97-AF65-F5344CB8AC3E}">
        <p14:creationId xmlns:p14="http://schemas.microsoft.com/office/powerpoint/2010/main" val="1125698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A17787E4-5247-4857-8197-6C6CA074B4E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95C6B47D-4DBD-45DC-B2A9-BC3EC490BF22}" type="slidenum">
              <a:rPr lang="it-IT"/>
              <a:pPr>
                <a:defRPr/>
              </a:pPr>
              <a:t>‹N›</a:t>
            </a:fld>
            <a:endParaRPr lang="it-IT"/>
          </a:p>
        </p:txBody>
      </p:sp>
    </p:spTree>
    <p:extLst>
      <p:ext uri="{BB962C8B-B14F-4D97-AF65-F5344CB8AC3E}">
        <p14:creationId xmlns:p14="http://schemas.microsoft.com/office/powerpoint/2010/main" val="20359153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lvl1pPr>
          </a:lstStyle>
          <a:p>
            <a:pPr>
              <a:defRPr/>
            </a:pPr>
            <a:fld id="{B683B91D-506C-4382-AE2A-9CFAFDBF5699}"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1E84189F-F9CF-4D1D-8842-50F9BE8DE2A3}" type="slidenum">
              <a:rPr lang="it-IT"/>
              <a:pPr>
                <a:defRPr/>
              </a:pPr>
              <a:t>‹N›</a:t>
            </a:fld>
            <a:endParaRPr lang="it-IT"/>
          </a:p>
        </p:txBody>
      </p:sp>
    </p:spTree>
    <p:extLst>
      <p:ext uri="{BB962C8B-B14F-4D97-AF65-F5344CB8AC3E}">
        <p14:creationId xmlns:p14="http://schemas.microsoft.com/office/powerpoint/2010/main" val="38892531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eaLnBrk="0" hangingPunct="0">
              <a:defRPr/>
            </a:lvl1pPr>
          </a:lstStyle>
          <a:p>
            <a:pPr>
              <a:defRPr/>
            </a:pPr>
            <a:fld id="{32D98388-6DC3-4FC3-B887-D02710793E6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428E2DE-984C-4DD2-BFF1-3FE0F8080344}" type="slidenum">
              <a:rPr lang="it-IT"/>
              <a:pPr>
                <a:defRPr/>
              </a:pPr>
              <a:t>‹N›</a:t>
            </a:fld>
            <a:endParaRPr lang="it-IT"/>
          </a:p>
        </p:txBody>
      </p:sp>
    </p:spTree>
    <p:extLst>
      <p:ext uri="{BB962C8B-B14F-4D97-AF65-F5344CB8AC3E}">
        <p14:creationId xmlns:p14="http://schemas.microsoft.com/office/powerpoint/2010/main" val="40371739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eaLnBrk="0" hangingPunct="0">
              <a:defRPr/>
            </a:lvl1pPr>
          </a:lstStyle>
          <a:p>
            <a:pPr>
              <a:defRPr/>
            </a:pPr>
            <a:fld id="{6854D97B-3855-4046-80EA-A974F1C37129}" type="datetimeFigureOut">
              <a:rPr lang="it-IT"/>
              <a:pPr>
                <a:defRPr/>
              </a:pPr>
              <a:t>12/10/2018</a:t>
            </a:fld>
            <a:endParaRPr lang="it-IT"/>
          </a:p>
        </p:txBody>
      </p:sp>
      <p:sp>
        <p:nvSpPr>
          <p:cNvPr id="8"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a:lvl1pPr>
          </a:lstStyle>
          <a:p>
            <a:pPr>
              <a:defRPr/>
            </a:pPr>
            <a:fld id="{3F4B993F-F446-43C4-BA55-F86B30801293}" type="slidenum">
              <a:rPr lang="it-IT"/>
              <a:pPr>
                <a:defRPr/>
              </a:pPr>
              <a:t>‹N›</a:t>
            </a:fld>
            <a:endParaRPr lang="it-IT"/>
          </a:p>
        </p:txBody>
      </p:sp>
    </p:spTree>
    <p:extLst>
      <p:ext uri="{BB962C8B-B14F-4D97-AF65-F5344CB8AC3E}">
        <p14:creationId xmlns:p14="http://schemas.microsoft.com/office/powerpoint/2010/main" val="13579145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eaLnBrk="0" hangingPunct="0">
              <a:defRPr/>
            </a:lvl1pPr>
          </a:lstStyle>
          <a:p>
            <a:pPr>
              <a:defRPr/>
            </a:pPr>
            <a:fld id="{5B203418-81B2-4A2A-8546-96E35E3A60B7}" type="datetimeFigureOut">
              <a:rPr lang="it-IT"/>
              <a:pPr>
                <a:defRPr/>
              </a:pPr>
              <a:t>12/10/2018</a:t>
            </a:fld>
            <a:endParaRPr lang="it-IT"/>
          </a:p>
        </p:txBody>
      </p:sp>
      <p:sp>
        <p:nvSpPr>
          <p:cNvPr id="4"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a:lvl1pPr>
          </a:lstStyle>
          <a:p>
            <a:pPr>
              <a:defRPr/>
            </a:pPr>
            <a:fld id="{EE0AA0EE-DF2D-4838-B84B-3494DF9F877C}" type="slidenum">
              <a:rPr lang="it-IT"/>
              <a:pPr>
                <a:defRPr/>
              </a:pPr>
              <a:t>‹N›</a:t>
            </a:fld>
            <a:endParaRPr lang="it-IT"/>
          </a:p>
        </p:txBody>
      </p:sp>
    </p:spTree>
    <p:extLst>
      <p:ext uri="{BB962C8B-B14F-4D97-AF65-F5344CB8AC3E}">
        <p14:creationId xmlns:p14="http://schemas.microsoft.com/office/powerpoint/2010/main" val="23862314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a:lvl1pPr>
          </a:lstStyle>
          <a:p>
            <a:pPr>
              <a:defRPr/>
            </a:pPr>
            <a:fld id="{B26B0A1E-8AFA-4AC1-B71D-EBC6F2BE1F4B}" type="datetimeFigureOut">
              <a:rPr lang="it-IT"/>
              <a:pPr>
                <a:defRPr/>
              </a:pPr>
              <a:t>12/10/2018</a:t>
            </a:fld>
            <a:endParaRPr lang="it-IT"/>
          </a:p>
        </p:txBody>
      </p:sp>
      <p:sp>
        <p:nvSpPr>
          <p:cNvPr id="3"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a:lvl1pPr>
          </a:lstStyle>
          <a:p>
            <a:pPr>
              <a:defRPr/>
            </a:pPr>
            <a:fld id="{F8972AC4-23CE-45DA-B7DF-6D82C2139E0F}" type="slidenum">
              <a:rPr lang="it-IT"/>
              <a:pPr>
                <a:defRPr/>
              </a:pPr>
              <a:t>‹N›</a:t>
            </a:fld>
            <a:endParaRPr lang="it-IT"/>
          </a:p>
        </p:txBody>
      </p:sp>
    </p:spTree>
    <p:extLst>
      <p:ext uri="{BB962C8B-B14F-4D97-AF65-F5344CB8AC3E}">
        <p14:creationId xmlns:p14="http://schemas.microsoft.com/office/powerpoint/2010/main" val="401880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eaLnBrk="0" hangingPunct="0">
              <a:defRPr/>
            </a:lvl1pPr>
          </a:lstStyle>
          <a:p>
            <a:pPr>
              <a:defRPr/>
            </a:pPr>
            <a:fld id="{6854D97B-3855-4046-80EA-A974F1C37129}" type="datetimeFigureOut">
              <a:rPr lang="it-IT"/>
              <a:pPr>
                <a:defRPr/>
              </a:pPr>
              <a:t>12/10/2018</a:t>
            </a:fld>
            <a:endParaRPr lang="it-IT"/>
          </a:p>
        </p:txBody>
      </p:sp>
      <p:sp>
        <p:nvSpPr>
          <p:cNvPr id="8"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a:lvl1pPr>
          </a:lstStyle>
          <a:p>
            <a:pPr>
              <a:defRPr/>
            </a:pPr>
            <a:fld id="{3F4B993F-F446-43C4-BA55-F86B30801293}" type="slidenum">
              <a:rPr lang="it-IT"/>
              <a:pPr>
                <a:defRPr/>
              </a:pPr>
              <a:t>‹N›</a:t>
            </a:fld>
            <a:endParaRPr lang="it-IT"/>
          </a:p>
        </p:txBody>
      </p:sp>
    </p:spTree>
    <p:extLst>
      <p:ext uri="{BB962C8B-B14F-4D97-AF65-F5344CB8AC3E}">
        <p14:creationId xmlns:p14="http://schemas.microsoft.com/office/powerpoint/2010/main" val="22863288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B893449E-F034-4BDA-B08E-B329F277E39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16324A99-28FA-4B2F-B4ED-01BED92A68A5}" type="slidenum">
              <a:rPr lang="it-IT"/>
              <a:pPr>
                <a:defRPr/>
              </a:pPr>
              <a:t>‹N›</a:t>
            </a:fld>
            <a:endParaRPr lang="it-IT"/>
          </a:p>
        </p:txBody>
      </p:sp>
    </p:spTree>
    <p:extLst>
      <p:ext uri="{BB962C8B-B14F-4D97-AF65-F5344CB8AC3E}">
        <p14:creationId xmlns:p14="http://schemas.microsoft.com/office/powerpoint/2010/main" val="31375026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8164851D-7F95-430B-B65D-9A5923E34B0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F6A26A6-1882-439A-B8C2-255575E71C56}" type="slidenum">
              <a:rPr lang="it-IT"/>
              <a:pPr>
                <a:defRPr/>
              </a:pPr>
              <a:t>‹N›</a:t>
            </a:fld>
            <a:endParaRPr lang="it-IT"/>
          </a:p>
        </p:txBody>
      </p:sp>
    </p:spTree>
    <p:extLst>
      <p:ext uri="{BB962C8B-B14F-4D97-AF65-F5344CB8AC3E}">
        <p14:creationId xmlns:p14="http://schemas.microsoft.com/office/powerpoint/2010/main" val="18024109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FF0FD17-6981-4EB0-B7EB-C0BA0097667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D3B19FB2-BFC4-4675-81C5-80D23F41FB87}" type="slidenum">
              <a:rPr lang="it-IT"/>
              <a:pPr>
                <a:defRPr/>
              </a:pPr>
              <a:t>‹N›</a:t>
            </a:fld>
            <a:endParaRPr lang="it-IT"/>
          </a:p>
        </p:txBody>
      </p:sp>
    </p:spTree>
    <p:extLst>
      <p:ext uri="{BB962C8B-B14F-4D97-AF65-F5344CB8AC3E}">
        <p14:creationId xmlns:p14="http://schemas.microsoft.com/office/powerpoint/2010/main" val="5583368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01B942A-26A0-45E1-B921-9861C725F916}"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B38A4859-4D63-4B85-A887-05B809BF916C}" type="slidenum">
              <a:rPr lang="it-IT"/>
              <a:pPr>
                <a:defRPr/>
              </a:pPr>
              <a:t>‹N›</a:t>
            </a:fld>
            <a:endParaRPr lang="it-IT"/>
          </a:p>
        </p:txBody>
      </p:sp>
    </p:spTree>
    <p:extLst>
      <p:ext uri="{BB962C8B-B14F-4D97-AF65-F5344CB8AC3E}">
        <p14:creationId xmlns:p14="http://schemas.microsoft.com/office/powerpoint/2010/main" val="19116580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295274" y="1676400"/>
            <a:ext cx="8561201" cy="4419600"/>
          </a:xfrm>
        </p:spPr>
        <p:txBody>
          <a:bodyPr rtlCol="0">
            <a:normAutofit/>
          </a:bodyPr>
          <a:lstStyle/>
          <a:p>
            <a:pPr lvl="0"/>
            <a:endParaRPr lang="en-GB" noProof="0" dirty="0"/>
          </a:p>
        </p:txBody>
      </p:sp>
    </p:spTree>
    <p:extLst>
      <p:ext uri="{BB962C8B-B14F-4D97-AF65-F5344CB8AC3E}">
        <p14:creationId xmlns:p14="http://schemas.microsoft.com/office/powerpoint/2010/main" val="37950361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noProof="0"/>
              <a:t>Fare clic per modificare lo stile del titolo</a:t>
            </a:r>
            <a:endParaRPr lang="en-GB" dirty="0"/>
          </a:p>
        </p:txBody>
      </p:sp>
    </p:spTree>
    <p:extLst>
      <p:ext uri="{BB962C8B-B14F-4D97-AF65-F5344CB8AC3E}">
        <p14:creationId xmlns:p14="http://schemas.microsoft.com/office/powerpoint/2010/main" val="25857938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323528" y="6271711"/>
            <a:ext cx="8478000" cy="504825"/>
          </a:xfrm>
        </p:spPr>
        <p:txBody>
          <a:bodyPr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6310347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4" name="Text Placeholder 6"/>
          <p:cNvSpPr>
            <a:spLocks noGrp="1"/>
          </p:cNvSpPr>
          <p:nvPr>
            <p:ph type="body" sz="quarter" idx="11"/>
          </p:nvPr>
        </p:nvSpPr>
        <p:spPr>
          <a:xfrm>
            <a:off x="6681790" y="6667991"/>
            <a:ext cx="2109787" cy="182880"/>
          </a:xfrm>
        </p:spPr>
        <p:txBody>
          <a:bodyPr lIns="18287" tIns="18287" rIns="18287" bIns="18287">
            <a:normAutofit/>
          </a:bodyPr>
          <a:lstStyle>
            <a:lvl1pPr marL="0" indent="0" algn="r">
              <a:buNone/>
              <a:defRPr sz="800">
                <a:solidFill>
                  <a:schemeClr val="tx2"/>
                </a:solidFill>
              </a:defRPr>
            </a:lvl1pPr>
          </a:lstStyle>
          <a:p>
            <a:pPr lvl="0"/>
            <a:r>
              <a:rPr lang="en-US" dirty="0"/>
              <a:t>Click to edit Master text styles</a:t>
            </a:r>
          </a:p>
        </p:txBody>
      </p:sp>
      <p:sp>
        <p:nvSpPr>
          <p:cNvPr id="5" name="Text Placeholder 4"/>
          <p:cNvSpPr>
            <a:spLocks noGrp="1"/>
          </p:cNvSpPr>
          <p:nvPr>
            <p:ph type="body" sz="quarter" idx="10"/>
          </p:nvPr>
        </p:nvSpPr>
        <p:spPr>
          <a:xfrm>
            <a:off x="941698" y="6021447"/>
            <a:ext cx="4488435" cy="590551"/>
          </a:xfrm>
        </p:spPr>
        <p:txBody>
          <a:bodyPr lIns="45635" rIns="45635" anchor="b">
            <a:noAutofit/>
          </a:bodyPr>
          <a:lstStyle>
            <a:lvl1pPr marL="0" indent="0">
              <a:buNone/>
              <a:defRPr sz="1067"/>
            </a:lvl1pPr>
          </a:lstStyle>
          <a:p>
            <a:pPr lvl="0"/>
            <a:r>
              <a:rPr lang="en-US" dirty="0"/>
              <a:t>Click to edit Master text styles</a:t>
            </a:r>
          </a:p>
        </p:txBody>
      </p:sp>
    </p:spTree>
    <p:extLst>
      <p:ext uri="{BB962C8B-B14F-4D97-AF65-F5344CB8AC3E}">
        <p14:creationId xmlns:p14="http://schemas.microsoft.com/office/powerpoint/2010/main" val="8216415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fontAlgn="base">
              <a:spcBef>
                <a:spcPct val="0"/>
              </a:spcBef>
              <a:spcAft>
                <a:spcPct val="0"/>
              </a:spcAft>
            </a:pPr>
            <a:endParaRPr lang="en-GB" altLang="it-IT" sz="800">
              <a:solidFill>
                <a:srgbClr val="00498B"/>
              </a:solidFill>
              <a:latin typeface="Tahoma" panose="020B0604030504040204" pitchFamily="34" charset="0"/>
              <a:ea typeface="MS PGothic" panose="020B0600070205080204" pitchFamily="34" charset="-128"/>
              <a:cs typeface="Arial" panose="020B0604020202020204" pitchFamily="34" charset="0"/>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9"/>
          <p:cNvSpPr>
            <a:spLocks noGrp="1" noChangeArrowheads="1"/>
          </p:cNvSpPr>
          <p:nvPr>
            <p:ph type="sldNum" sz="quarter" idx="10"/>
          </p:nvPr>
        </p:nvSpPr>
        <p:spPr/>
        <p:txBody>
          <a:bodyPr/>
          <a:lstStyle>
            <a:lvl1pPr eaLnBrk="0" hangingPunct="0">
              <a:defRPr/>
            </a:lvl1pPr>
          </a:lstStyle>
          <a:p>
            <a:pPr>
              <a:defRPr/>
            </a:pPr>
            <a:fld id="{65AE2097-DCFE-440E-B162-034227E02621}" type="slidenum">
              <a:rPr lang="en-GB"/>
              <a:pPr>
                <a:defRPr/>
              </a:pPr>
              <a:t>‹N›</a:t>
            </a:fld>
            <a:endParaRPr lang="en-GB" dirty="0"/>
          </a:p>
        </p:txBody>
      </p:sp>
      <p:sp>
        <p:nvSpPr>
          <p:cNvPr id="6" name="Rectangle 6"/>
          <p:cNvSpPr>
            <a:spLocks noGrp="1" noChangeArrowheads="1"/>
          </p:cNvSpPr>
          <p:nvPr>
            <p:ph type="ftr" sz="quarter" idx="11"/>
          </p:nvPr>
        </p:nvSpPr>
        <p:spPr/>
        <p:txBody>
          <a:bodyPr/>
          <a:lstStyle>
            <a:lvl1pPr algn="l" eaLnBrk="0" fontAlgn="auto" hangingPunct="0">
              <a:lnSpc>
                <a:spcPct val="100000"/>
              </a:lnSpc>
              <a:spcBef>
                <a:spcPts val="24"/>
              </a:spcBef>
              <a:spcAft>
                <a:spcPts val="0"/>
              </a:spcAft>
              <a:defRPr sz="1200">
                <a:solidFill>
                  <a:srgbClr val="00498B"/>
                </a:solidFill>
                <a:latin typeface="Tahoma" pitchFamily="34" charset="0"/>
                <a:ea typeface="ＭＳ Ｐゴシック" pitchFamily="1" charset="-128"/>
                <a:cs typeface="+mn-cs"/>
              </a:defRPr>
            </a:lvl1pPr>
          </a:lstStyle>
          <a:p>
            <a:pPr>
              <a:defRPr/>
            </a:pPr>
            <a:endParaRPr lang="en-GB"/>
          </a:p>
        </p:txBody>
      </p:sp>
    </p:spTree>
    <p:extLst>
      <p:ext uri="{BB962C8B-B14F-4D97-AF65-F5344CB8AC3E}">
        <p14:creationId xmlns:p14="http://schemas.microsoft.com/office/powerpoint/2010/main" val="16562683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Title, content, footnotes">
    <p:spTree>
      <p:nvGrpSpPr>
        <p:cNvPr id="1" name=""/>
        <p:cNvGrpSpPr/>
        <p:nvPr/>
      </p:nvGrpSpPr>
      <p:grpSpPr>
        <a:xfrm>
          <a:off x="0" y="0"/>
          <a:ext cx="0" cy="0"/>
          <a:chOff x="0" y="0"/>
          <a:chExt cx="0" cy="0"/>
        </a:xfrm>
      </p:grpSpPr>
      <p:sp>
        <p:nvSpPr>
          <p:cNvPr id="5" name="Rectangle 9"/>
          <p:cNvSpPr/>
          <p:nvPr userDrawn="1"/>
        </p:nvSpPr>
        <p:spPr>
          <a:xfrm>
            <a:off x="0" y="1062038"/>
            <a:ext cx="9126538"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p:txBody>
      </p:sp>
    </p:spTree>
    <p:extLst>
      <p:ext uri="{BB962C8B-B14F-4D97-AF65-F5344CB8AC3E}">
        <p14:creationId xmlns:p14="http://schemas.microsoft.com/office/powerpoint/2010/main" val="193927325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eaLnBrk="0" hangingPunct="0">
              <a:defRPr/>
            </a:lvl1pPr>
          </a:lstStyle>
          <a:p>
            <a:pPr>
              <a:defRPr/>
            </a:pPr>
            <a:fld id="{5B203418-81B2-4A2A-8546-96E35E3A60B7}" type="datetimeFigureOut">
              <a:rPr lang="it-IT"/>
              <a:pPr>
                <a:defRPr/>
              </a:pPr>
              <a:t>12/10/2018</a:t>
            </a:fld>
            <a:endParaRPr lang="it-IT"/>
          </a:p>
        </p:txBody>
      </p:sp>
      <p:sp>
        <p:nvSpPr>
          <p:cNvPr id="4"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a:lvl1pPr>
          </a:lstStyle>
          <a:p>
            <a:pPr>
              <a:defRPr/>
            </a:pPr>
            <a:fld id="{EE0AA0EE-DF2D-4838-B84B-3494DF9F877C}" type="slidenum">
              <a:rPr lang="it-IT"/>
              <a:pPr>
                <a:defRPr/>
              </a:pPr>
              <a:t>‹N›</a:t>
            </a:fld>
            <a:endParaRPr lang="it-IT"/>
          </a:p>
        </p:txBody>
      </p:sp>
    </p:spTree>
    <p:extLst>
      <p:ext uri="{BB962C8B-B14F-4D97-AF65-F5344CB8AC3E}">
        <p14:creationId xmlns:p14="http://schemas.microsoft.com/office/powerpoint/2010/main" val="7995164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5"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594706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itle, content (bullets), footnotes">
    <p:spTree>
      <p:nvGrpSpPr>
        <p:cNvPr id="1" name=""/>
        <p:cNvGrpSpPr/>
        <p:nvPr/>
      </p:nvGrpSpPr>
      <p:grpSpPr>
        <a:xfrm>
          <a:off x="0" y="0"/>
          <a:ext cx="0" cy="0"/>
          <a:chOff x="0" y="0"/>
          <a:chExt cx="0" cy="0"/>
        </a:xfrm>
      </p:grpSpPr>
      <p:sp>
        <p:nvSpPr>
          <p:cNvPr id="5"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7"/>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12078734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57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32668665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60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4993871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4213" y="333375"/>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4213" y="1989138"/>
            <a:ext cx="7772400" cy="4114800"/>
          </a:xfrm>
        </p:spPr>
        <p:txBody>
          <a:bodyPr/>
          <a:lstStyle/>
          <a:p>
            <a:pPr lvl="0"/>
            <a:endParaRPr lang="it-IT" noProof="0"/>
          </a:p>
        </p:txBody>
      </p:sp>
      <p:sp>
        <p:nvSpPr>
          <p:cNvPr id="4" name="Segnaposto data 3"/>
          <p:cNvSpPr>
            <a:spLocks noGrp="1"/>
          </p:cNvSpPr>
          <p:nvPr>
            <p:ph type="dt" sz="half" idx="10"/>
          </p:nvPr>
        </p:nvSpPr>
        <p:spPr>
          <a:xfrm>
            <a:off x="685800" y="6248400"/>
            <a:ext cx="1905000" cy="457200"/>
          </a:xfrm>
        </p:spPr>
        <p:txBody>
          <a:bodyPr/>
          <a:lstStyle>
            <a:lvl1pPr eaLnBrk="0" hangingPunct="0">
              <a:defRPr/>
            </a:lvl1pPr>
          </a:lstStyle>
          <a:p>
            <a:pPr>
              <a:defRPr/>
            </a:pPr>
            <a:endParaRPr lang="it-IT"/>
          </a:p>
        </p:txBody>
      </p:sp>
      <p:sp>
        <p:nvSpPr>
          <p:cNvPr id="5" name="Segnaposto piè di pagina 4"/>
          <p:cNvSpPr>
            <a:spLocks noGrp="1"/>
          </p:cNvSpPr>
          <p:nvPr>
            <p:ph type="ftr" sz="quarter" idx="11"/>
          </p:nvPr>
        </p:nvSpPr>
        <p:spPr>
          <a:xfrm>
            <a:off x="3124200" y="6248400"/>
            <a:ext cx="2895600" cy="457200"/>
          </a:xfrm>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a:xfrm>
            <a:off x="6553200" y="6248400"/>
            <a:ext cx="1905000" cy="457200"/>
          </a:xfrm>
        </p:spPr>
        <p:txBody>
          <a:bodyPr/>
          <a:lstStyle>
            <a:lvl1pPr eaLnBrk="0" hangingPunct="0">
              <a:defRPr/>
            </a:lvl1pPr>
          </a:lstStyle>
          <a:p>
            <a:pPr>
              <a:defRPr/>
            </a:pPr>
            <a:fld id="{171A6B94-5449-4698-A4EC-A4A8C4EAB24C}" type="slidenum">
              <a:rPr lang="it-IT"/>
              <a:pPr>
                <a:defRPr/>
              </a:pPr>
              <a:t>‹N›</a:t>
            </a:fld>
            <a:endParaRPr lang="it-IT"/>
          </a:p>
        </p:txBody>
      </p:sp>
    </p:spTree>
    <p:extLst>
      <p:ext uri="{BB962C8B-B14F-4D97-AF65-F5344CB8AC3E}">
        <p14:creationId xmlns:p14="http://schemas.microsoft.com/office/powerpoint/2010/main" val="382269416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3109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a:t>Click to edit Master text styles</a:t>
            </a:r>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6" name="Rectangle 9"/>
          <p:cNvSpPr>
            <a:spLocks noGrp="1" noChangeArrowheads="1"/>
          </p:cNvSpPr>
          <p:nvPr>
            <p:ph type="sldNum" sz="quarter" idx="18"/>
          </p:nvPr>
        </p:nvSpPr>
        <p:spPr/>
        <p:txBody>
          <a:bodyPr/>
          <a:lstStyle>
            <a:lvl1pPr eaLnBrk="0" hangingPunct="0">
              <a:defRPr>
                <a:cs typeface="+mn-cs"/>
              </a:defRPr>
            </a:lvl1pPr>
          </a:lstStyle>
          <a:p>
            <a:pPr>
              <a:defRPr/>
            </a:pPr>
            <a:fld id="{C71B8D2B-AC8D-4F45-A850-84C1B1E13304}" type="slidenum">
              <a:rPr lang="en-GB"/>
              <a:pPr>
                <a:defRPr/>
              </a:pPr>
              <a:t>‹N›</a:t>
            </a:fld>
            <a:endParaRPr lang="en-GB"/>
          </a:p>
        </p:txBody>
      </p:sp>
    </p:spTree>
    <p:extLst>
      <p:ext uri="{BB962C8B-B14F-4D97-AF65-F5344CB8AC3E}">
        <p14:creationId xmlns:p14="http://schemas.microsoft.com/office/powerpoint/2010/main" val="26684456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p:txBody>
          <a:bodyPr/>
          <a:lstStyle>
            <a:lvl1pPr>
              <a:defRPr>
                <a:ea typeface="ＭＳ Ｐゴシック" charset="0"/>
              </a:defRPr>
            </a:lvl1pPr>
          </a:lstStyle>
          <a:p>
            <a:fld id="{E9A0611E-79F0-6849-B233-752E7D71AE0C}" type="slidenum">
              <a:rPr lang="it-IT"/>
              <a:pPr/>
              <a:t>‹N›</a:t>
            </a:fld>
            <a:endParaRPr lang="it-IT"/>
          </a:p>
        </p:txBody>
      </p:sp>
    </p:spTree>
    <p:extLst>
      <p:ext uri="{BB962C8B-B14F-4D97-AF65-F5344CB8AC3E}">
        <p14:creationId xmlns:p14="http://schemas.microsoft.com/office/powerpoint/2010/main" val="7971065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a:ea typeface="ＭＳ Ｐゴシック" charset="0"/>
              </a:defRPr>
            </a:lvl1pPr>
          </a:lstStyle>
          <a:p>
            <a:fld id="{F77B2928-1679-8D43-99E0-EC440613DA94}" type="slidenum">
              <a:rPr lang="it-IT"/>
              <a:pPr/>
              <a:t>‹N›</a:t>
            </a:fld>
            <a:endParaRPr lang="it-IT"/>
          </a:p>
        </p:txBody>
      </p:sp>
    </p:spTree>
    <p:extLst>
      <p:ext uri="{BB962C8B-B14F-4D97-AF65-F5344CB8AC3E}">
        <p14:creationId xmlns:p14="http://schemas.microsoft.com/office/powerpoint/2010/main" val="39802999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p:txBody>
          <a:bodyPr/>
          <a:lstStyle>
            <a:lvl1pPr>
              <a:defRPr>
                <a:ea typeface="ＭＳ Ｐゴシック" charset="0"/>
              </a:defRPr>
            </a:lvl1pPr>
          </a:lstStyle>
          <a:p>
            <a:fld id="{A5AAFF8A-B278-EF4C-8BCE-2D58C50250F4}" type="slidenum">
              <a:rPr lang="it-IT"/>
              <a:pPr/>
              <a:t>‹N›</a:t>
            </a:fld>
            <a:endParaRPr lang="it-IT"/>
          </a:p>
        </p:txBody>
      </p:sp>
    </p:spTree>
    <p:extLst>
      <p:ext uri="{BB962C8B-B14F-4D97-AF65-F5344CB8AC3E}">
        <p14:creationId xmlns:p14="http://schemas.microsoft.com/office/powerpoint/2010/main" val="2190991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a:lvl1pPr>
          </a:lstStyle>
          <a:p>
            <a:pPr>
              <a:defRPr/>
            </a:pPr>
            <a:fld id="{B26B0A1E-8AFA-4AC1-B71D-EBC6F2BE1F4B}" type="datetimeFigureOut">
              <a:rPr lang="it-IT"/>
              <a:pPr>
                <a:defRPr/>
              </a:pPr>
              <a:t>12/10/2018</a:t>
            </a:fld>
            <a:endParaRPr lang="it-IT"/>
          </a:p>
        </p:txBody>
      </p:sp>
      <p:sp>
        <p:nvSpPr>
          <p:cNvPr id="3"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a:lvl1pPr>
          </a:lstStyle>
          <a:p>
            <a:pPr>
              <a:defRPr/>
            </a:pPr>
            <a:fld id="{F8972AC4-23CE-45DA-B7DF-6D82C2139E0F}" type="slidenum">
              <a:rPr lang="it-IT"/>
              <a:pPr>
                <a:defRPr/>
              </a:pPr>
              <a:t>‹N›</a:t>
            </a:fld>
            <a:endParaRPr lang="it-IT"/>
          </a:p>
        </p:txBody>
      </p:sp>
    </p:spTree>
    <p:extLst>
      <p:ext uri="{BB962C8B-B14F-4D97-AF65-F5344CB8AC3E}">
        <p14:creationId xmlns:p14="http://schemas.microsoft.com/office/powerpoint/2010/main" val="416358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p:txBody>
          <a:bodyPr/>
          <a:lstStyle>
            <a:lvl1pPr>
              <a:defRPr>
                <a:ea typeface="ＭＳ Ｐゴシック" charset="0"/>
              </a:defRPr>
            </a:lvl1pPr>
          </a:lstStyle>
          <a:p>
            <a:fld id="{F724C142-0AD9-E543-BFEC-22A996961F25}" type="slidenum">
              <a:rPr lang="it-IT"/>
              <a:pPr/>
              <a:t>‹N›</a:t>
            </a:fld>
            <a:endParaRPr lang="it-IT"/>
          </a:p>
        </p:txBody>
      </p:sp>
    </p:spTree>
    <p:extLst>
      <p:ext uri="{BB962C8B-B14F-4D97-AF65-F5344CB8AC3E}">
        <p14:creationId xmlns:p14="http://schemas.microsoft.com/office/powerpoint/2010/main" val="30737881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p:txBody>
          <a:bodyPr/>
          <a:lstStyle>
            <a:lvl1pPr>
              <a:defRPr>
                <a:ea typeface="ＭＳ Ｐゴシック" charset="0"/>
              </a:defRPr>
            </a:lvl1pPr>
          </a:lstStyle>
          <a:p>
            <a:fld id="{7261F25B-26A7-E84B-838B-7D6066F5B717}" type="slidenum">
              <a:rPr lang="it-IT"/>
              <a:pPr/>
              <a:t>‹N›</a:t>
            </a:fld>
            <a:endParaRPr lang="it-IT"/>
          </a:p>
        </p:txBody>
      </p:sp>
    </p:spTree>
    <p:extLst>
      <p:ext uri="{BB962C8B-B14F-4D97-AF65-F5344CB8AC3E}">
        <p14:creationId xmlns:p14="http://schemas.microsoft.com/office/powerpoint/2010/main" val="31336247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p:txBody>
          <a:bodyPr/>
          <a:lstStyle>
            <a:lvl1pPr>
              <a:defRPr>
                <a:ea typeface="ＭＳ Ｐゴシック" charset="0"/>
              </a:defRPr>
            </a:lvl1pPr>
          </a:lstStyle>
          <a:p>
            <a:fld id="{7E62C29A-2550-DE42-BFC7-BEBA3B5374AA}" type="slidenum">
              <a:rPr lang="it-IT"/>
              <a:pPr/>
              <a:t>‹N›</a:t>
            </a:fld>
            <a:endParaRPr lang="it-IT"/>
          </a:p>
        </p:txBody>
      </p:sp>
    </p:spTree>
    <p:extLst>
      <p:ext uri="{BB962C8B-B14F-4D97-AF65-F5344CB8AC3E}">
        <p14:creationId xmlns:p14="http://schemas.microsoft.com/office/powerpoint/2010/main" val="22314150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ea typeface="ＭＳ Ｐゴシック" charset="0"/>
              </a:defRPr>
            </a:lvl1pPr>
          </a:lstStyle>
          <a:p>
            <a:fld id="{C1353742-0CEB-8841-8A84-54E52D4F6A48}" type="slidenum">
              <a:rPr lang="it-IT"/>
              <a:pPr/>
              <a:t>‹N›</a:t>
            </a:fld>
            <a:endParaRPr lang="it-IT"/>
          </a:p>
        </p:txBody>
      </p:sp>
    </p:spTree>
    <p:extLst>
      <p:ext uri="{BB962C8B-B14F-4D97-AF65-F5344CB8AC3E}">
        <p14:creationId xmlns:p14="http://schemas.microsoft.com/office/powerpoint/2010/main" val="18247686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p:txBody>
          <a:bodyPr/>
          <a:lstStyle>
            <a:lvl1pPr>
              <a:defRPr>
                <a:ea typeface="ＭＳ Ｐゴシック" charset="0"/>
              </a:defRPr>
            </a:lvl1pPr>
          </a:lstStyle>
          <a:p>
            <a:fld id="{FF79BAE9-E30F-8B4C-90B1-DDA9093B924D}" type="slidenum">
              <a:rPr lang="it-IT"/>
              <a:pPr/>
              <a:t>‹N›</a:t>
            </a:fld>
            <a:endParaRPr lang="it-IT"/>
          </a:p>
        </p:txBody>
      </p:sp>
    </p:spTree>
    <p:extLst>
      <p:ext uri="{BB962C8B-B14F-4D97-AF65-F5344CB8AC3E}">
        <p14:creationId xmlns:p14="http://schemas.microsoft.com/office/powerpoint/2010/main" val="36887080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p:txBody>
          <a:bodyPr/>
          <a:lstStyle>
            <a:lvl1pPr>
              <a:defRPr>
                <a:ea typeface="ＭＳ Ｐゴシック" charset="0"/>
              </a:defRPr>
            </a:lvl1pPr>
          </a:lstStyle>
          <a:p>
            <a:fld id="{FE210234-58F0-E54B-BBBE-75E32F257DCA}" type="slidenum">
              <a:rPr lang="it-IT"/>
              <a:pPr/>
              <a:t>‹N›</a:t>
            </a:fld>
            <a:endParaRPr lang="it-IT"/>
          </a:p>
        </p:txBody>
      </p:sp>
    </p:spTree>
    <p:extLst>
      <p:ext uri="{BB962C8B-B14F-4D97-AF65-F5344CB8AC3E}">
        <p14:creationId xmlns:p14="http://schemas.microsoft.com/office/powerpoint/2010/main" val="26485084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a:ea typeface="ＭＳ Ｐゴシック" charset="0"/>
              </a:defRPr>
            </a:lvl1pPr>
          </a:lstStyle>
          <a:p>
            <a:fld id="{CC7ECFFE-5BD4-3F4D-BBAF-8F6D9C61FA3F}" type="slidenum">
              <a:rPr lang="it-IT"/>
              <a:pPr/>
              <a:t>‹N›</a:t>
            </a:fld>
            <a:endParaRPr lang="it-IT"/>
          </a:p>
        </p:txBody>
      </p:sp>
    </p:spTree>
    <p:extLst>
      <p:ext uri="{BB962C8B-B14F-4D97-AF65-F5344CB8AC3E}">
        <p14:creationId xmlns:p14="http://schemas.microsoft.com/office/powerpoint/2010/main" val="4847164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a:ea typeface="ＭＳ Ｐゴシック" charset="0"/>
              </a:defRPr>
            </a:lvl1pPr>
          </a:lstStyle>
          <a:p>
            <a:fld id="{34FCF984-89BD-424E-B733-642F06DF8A18}" type="slidenum">
              <a:rPr lang="it-IT"/>
              <a:pPr/>
              <a:t>‹N›</a:t>
            </a:fld>
            <a:endParaRPr lang="it-IT"/>
          </a:p>
        </p:txBody>
      </p:sp>
    </p:spTree>
    <p:extLst>
      <p:ext uri="{BB962C8B-B14F-4D97-AF65-F5344CB8AC3E}">
        <p14:creationId xmlns:p14="http://schemas.microsoft.com/office/powerpoint/2010/main" val="34135936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80988" y="249238"/>
            <a:ext cx="8418576" cy="433324"/>
          </a:xfrm>
          <a:noFill/>
          <a:ln>
            <a:noFill/>
          </a:ln>
        </p:spPr>
        <p:txBody>
          <a:bodyPr/>
          <a:lstStyle>
            <a:lvl1pPr>
              <a:defRPr lang="en-US" dirty="0"/>
            </a:lvl1pPr>
          </a:lstStyle>
          <a:p>
            <a:pPr lvl="0"/>
            <a:r>
              <a:rPr lang="en-US" dirty="0"/>
              <a:t>Click to edit Master title style</a:t>
            </a:r>
          </a:p>
        </p:txBody>
      </p:sp>
      <p:sp>
        <p:nvSpPr>
          <p:cNvPr id="6" name="Text Placeholder 5"/>
          <p:cNvSpPr>
            <a:spLocks noGrp="1"/>
          </p:cNvSpPr>
          <p:nvPr>
            <p:ph type="body" sz="quarter" idx="12"/>
          </p:nvPr>
        </p:nvSpPr>
        <p:spPr>
          <a:xfrm>
            <a:off x="280988" y="989462"/>
            <a:ext cx="8430895" cy="1581972"/>
          </a:xfrm>
          <a:noFill/>
          <a:ln>
            <a:noFill/>
          </a:ln>
        </p:spPr>
        <p:txBody>
          <a:bodyPr/>
          <a:lstStyle>
            <a:lvl1pPr>
              <a:spcBef>
                <a:spcPts val="600"/>
              </a:spcBef>
              <a:defRPr lang="en-US" sz="1800" b="0" dirty="0" smtClean="0"/>
            </a:lvl1pPr>
            <a:lvl2pPr>
              <a:spcBef>
                <a:spcPts val="600"/>
              </a:spcBef>
              <a:defRPr lang="en-US" sz="1800" b="0" dirty="0" smtClean="0"/>
            </a:lvl2pPr>
            <a:lvl3pPr>
              <a:spcBef>
                <a:spcPts val="600"/>
              </a:spcBef>
              <a:defRPr lang="en-US" sz="1800" b="0" dirty="0" smtClean="0"/>
            </a:lvl3pPr>
            <a:lvl4pPr>
              <a:spcBef>
                <a:spcPts val="600"/>
              </a:spcBef>
              <a:defRPr lang="en-US" sz="1800" b="0" dirty="0" smtClean="0"/>
            </a:lvl4pPr>
            <a:lvl5pPr>
              <a:spcBef>
                <a:spcPts val="600"/>
              </a:spcBef>
              <a:defRPr lang="en-US"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8"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7" name="Slide Number Placeholder 4"/>
          <p:cNvSpPr>
            <a:spLocks noGrp="1"/>
          </p:cNvSpPr>
          <p:nvPr>
            <p:ph type="sldNum" sz="quarter" idx="16"/>
          </p:nvPr>
        </p:nvSpPr>
        <p:spPr/>
        <p:txBody>
          <a:bodyPr/>
          <a:lstStyle>
            <a:lvl1pPr>
              <a:defRPr>
                <a:ea typeface="ＭＳ Ｐゴシック" charset="0"/>
              </a:defRPr>
            </a:lvl1pPr>
          </a:lstStyle>
          <a:p>
            <a:fld id="{EA9A6123-C183-D44B-BE70-D85667097B7F}" type="slidenum">
              <a:rPr lang="en-US"/>
              <a:pPr/>
              <a:t>‹N›</a:t>
            </a:fld>
            <a:endParaRPr lang="en-US"/>
          </a:p>
        </p:txBody>
      </p:sp>
    </p:spTree>
    <p:extLst>
      <p:ext uri="{BB962C8B-B14F-4D97-AF65-F5344CB8AC3E}">
        <p14:creationId xmlns:p14="http://schemas.microsoft.com/office/powerpoint/2010/main" val="377668387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6C6D291B-67D4-4658-86DD-F09E8F3EEAD5}" type="datetimeFigureOut">
              <a:rPr lang="fr-FR"/>
              <a:pPr>
                <a:defRPr/>
              </a:pPr>
              <a:t>12/10/2018</a:t>
            </a:fld>
            <a:endParaRPr lang="fr-FR"/>
          </a:p>
        </p:txBody>
      </p:sp>
      <p:sp>
        <p:nvSpPr>
          <p:cNvPr id="5"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85F6344D-7029-4BF1-8B8A-CAA81D379364}" type="slidenum">
              <a:rPr lang="fr-FR" altLang="it-IT"/>
              <a:pPr>
                <a:defRPr/>
              </a:pPr>
              <a:t>‹N›</a:t>
            </a:fld>
            <a:endParaRPr lang="fr-FR" altLang="it-IT"/>
          </a:p>
        </p:txBody>
      </p:sp>
    </p:spTree>
    <p:extLst>
      <p:ext uri="{BB962C8B-B14F-4D97-AF65-F5344CB8AC3E}">
        <p14:creationId xmlns:p14="http://schemas.microsoft.com/office/powerpoint/2010/main" val="289725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B893449E-F034-4BDA-B08E-B329F277E39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16324A99-28FA-4B2F-B4ED-01BED92A68A5}" type="slidenum">
              <a:rPr lang="it-IT"/>
              <a:pPr>
                <a:defRPr/>
              </a:pPr>
              <a:t>‹N›</a:t>
            </a:fld>
            <a:endParaRPr lang="it-IT"/>
          </a:p>
        </p:txBody>
      </p:sp>
    </p:spTree>
    <p:extLst>
      <p:ext uri="{BB962C8B-B14F-4D97-AF65-F5344CB8AC3E}">
        <p14:creationId xmlns:p14="http://schemas.microsoft.com/office/powerpoint/2010/main" val="265020518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C53E5AD9-FFD3-464E-A0CD-C3CD85A13638}" type="datetimeFigureOut">
              <a:rPr lang="fr-FR"/>
              <a:pPr>
                <a:defRPr/>
              </a:pPr>
              <a:t>12/10/2018</a:t>
            </a:fld>
            <a:endParaRPr lang="fr-FR"/>
          </a:p>
        </p:txBody>
      </p:sp>
      <p:sp>
        <p:nvSpPr>
          <p:cNvPr id="5"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E575CCCB-E622-4AF4-BBC8-D96F53581BF6}" type="slidenum">
              <a:rPr lang="fr-FR" altLang="it-IT"/>
              <a:pPr>
                <a:defRPr/>
              </a:pPr>
              <a:t>‹N›</a:t>
            </a:fld>
            <a:endParaRPr lang="fr-FR" altLang="it-IT"/>
          </a:p>
        </p:txBody>
      </p:sp>
    </p:spTree>
    <p:extLst>
      <p:ext uri="{BB962C8B-B14F-4D97-AF65-F5344CB8AC3E}">
        <p14:creationId xmlns:p14="http://schemas.microsoft.com/office/powerpoint/2010/main" val="24848325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56C0B2EF-C370-4916-BC76-77BD6982CF6F}" type="datetimeFigureOut">
              <a:rPr lang="fr-FR"/>
              <a:pPr>
                <a:defRPr/>
              </a:pPr>
              <a:t>12/10/2018</a:t>
            </a:fld>
            <a:endParaRPr lang="fr-FR"/>
          </a:p>
        </p:txBody>
      </p:sp>
      <p:sp>
        <p:nvSpPr>
          <p:cNvPr id="5"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E51171E7-C648-4B33-9EFB-741AC65F9A25}" type="slidenum">
              <a:rPr lang="fr-FR" altLang="it-IT"/>
              <a:pPr>
                <a:defRPr/>
              </a:pPr>
              <a:t>‹N›</a:t>
            </a:fld>
            <a:endParaRPr lang="fr-FR" altLang="it-IT"/>
          </a:p>
        </p:txBody>
      </p:sp>
    </p:spTree>
    <p:extLst>
      <p:ext uri="{BB962C8B-B14F-4D97-AF65-F5344CB8AC3E}">
        <p14:creationId xmlns:p14="http://schemas.microsoft.com/office/powerpoint/2010/main" val="255932545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D7BD2A48-FA46-461F-8210-D7AD2C5CFB25}" type="datetimeFigureOut">
              <a:rPr lang="fr-FR"/>
              <a:pPr>
                <a:defRPr/>
              </a:pPr>
              <a:t>12/10/2018</a:t>
            </a:fld>
            <a:endParaRPr lang="fr-FR"/>
          </a:p>
        </p:txBody>
      </p:sp>
      <p:sp>
        <p:nvSpPr>
          <p:cNvPr id="6"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F44A019D-A83C-4829-A920-282C78C4D552}" type="slidenum">
              <a:rPr lang="fr-FR" altLang="it-IT"/>
              <a:pPr>
                <a:defRPr/>
              </a:pPr>
              <a:t>‹N›</a:t>
            </a:fld>
            <a:endParaRPr lang="fr-FR" altLang="it-IT"/>
          </a:p>
        </p:txBody>
      </p:sp>
    </p:spTree>
    <p:extLst>
      <p:ext uri="{BB962C8B-B14F-4D97-AF65-F5344CB8AC3E}">
        <p14:creationId xmlns:p14="http://schemas.microsoft.com/office/powerpoint/2010/main" val="421925795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373B4CD8-73B3-45C3-943C-9F6AD721DD73}" type="datetimeFigureOut">
              <a:rPr lang="fr-FR"/>
              <a:pPr>
                <a:defRPr/>
              </a:pPr>
              <a:t>12/10/2018</a:t>
            </a:fld>
            <a:endParaRPr lang="fr-FR"/>
          </a:p>
        </p:txBody>
      </p:sp>
      <p:sp>
        <p:nvSpPr>
          <p:cNvPr id="8"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9"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A6883FBB-1E36-4CFE-B3C2-631BAF600E72}" type="slidenum">
              <a:rPr lang="fr-FR" altLang="it-IT"/>
              <a:pPr>
                <a:defRPr/>
              </a:pPr>
              <a:t>‹N›</a:t>
            </a:fld>
            <a:endParaRPr lang="fr-FR" altLang="it-IT"/>
          </a:p>
        </p:txBody>
      </p:sp>
    </p:spTree>
    <p:extLst>
      <p:ext uri="{BB962C8B-B14F-4D97-AF65-F5344CB8AC3E}">
        <p14:creationId xmlns:p14="http://schemas.microsoft.com/office/powerpoint/2010/main" val="16766857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CFAE0E05-DD06-49F1-8750-3FB6F8E042C3}" type="datetimeFigureOut">
              <a:rPr lang="fr-FR"/>
              <a:pPr>
                <a:defRPr/>
              </a:pPr>
              <a:t>12/10/2018</a:t>
            </a:fld>
            <a:endParaRPr lang="fr-FR"/>
          </a:p>
        </p:txBody>
      </p:sp>
      <p:sp>
        <p:nvSpPr>
          <p:cNvPr id="4"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5"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901D2330-2DBD-46CC-ABBF-EA865D71E33B}" type="slidenum">
              <a:rPr lang="fr-FR" altLang="it-IT"/>
              <a:pPr>
                <a:defRPr/>
              </a:pPr>
              <a:t>‹N›</a:t>
            </a:fld>
            <a:endParaRPr lang="fr-FR" altLang="it-IT"/>
          </a:p>
        </p:txBody>
      </p:sp>
    </p:spTree>
    <p:extLst>
      <p:ext uri="{BB962C8B-B14F-4D97-AF65-F5344CB8AC3E}">
        <p14:creationId xmlns:p14="http://schemas.microsoft.com/office/powerpoint/2010/main" val="42378776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55A22B34-4A0E-4213-82DD-6D01420A387B}" type="datetimeFigureOut">
              <a:rPr lang="fr-FR"/>
              <a:pPr>
                <a:defRPr/>
              </a:pPr>
              <a:t>12/10/2018</a:t>
            </a:fld>
            <a:endParaRPr lang="fr-FR"/>
          </a:p>
        </p:txBody>
      </p:sp>
      <p:sp>
        <p:nvSpPr>
          <p:cNvPr id="3"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4"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B14FEF5E-E372-4D2D-8A56-C2C56A1BACC2}" type="slidenum">
              <a:rPr lang="fr-FR" altLang="it-IT"/>
              <a:pPr>
                <a:defRPr/>
              </a:pPr>
              <a:t>‹N›</a:t>
            </a:fld>
            <a:endParaRPr lang="fr-FR" altLang="it-IT"/>
          </a:p>
        </p:txBody>
      </p:sp>
    </p:spTree>
    <p:extLst>
      <p:ext uri="{BB962C8B-B14F-4D97-AF65-F5344CB8AC3E}">
        <p14:creationId xmlns:p14="http://schemas.microsoft.com/office/powerpoint/2010/main" val="9984664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81E56B44-4EE5-4410-AAFA-81383D398249}" type="datetimeFigureOut">
              <a:rPr lang="fr-FR"/>
              <a:pPr>
                <a:defRPr/>
              </a:pPr>
              <a:t>12/10/2018</a:t>
            </a:fld>
            <a:endParaRPr lang="fr-FR"/>
          </a:p>
        </p:txBody>
      </p:sp>
      <p:sp>
        <p:nvSpPr>
          <p:cNvPr id="6"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DE9E56A1-32C5-4CD6-BF7D-295AC26655BE}" type="slidenum">
              <a:rPr lang="fr-FR" altLang="it-IT"/>
              <a:pPr>
                <a:defRPr/>
              </a:pPr>
              <a:t>‹N›</a:t>
            </a:fld>
            <a:endParaRPr lang="fr-FR" altLang="it-IT"/>
          </a:p>
        </p:txBody>
      </p:sp>
    </p:spTree>
    <p:extLst>
      <p:ext uri="{BB962C8B-B14F-4D97-AF65-F5344CB8AC3E}">
        <p14:creationId xmlns:p14="http://schemas.microsoft.com/office/powerpoint/2010/main" val="42375809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2EFE8C11-AAC8-4040-B5EC-B9CDC0FFF781}" type="datetimeFigureOut">
              <a:rPr lang="fr-FR"/>
              <a:pPr>
                <a:defRPr/>
              </a:pPr>
              <a:t>12/10/2018</a:t>
            </a:fld>
            <a:endParaRPr lang="fr-FR"/>
          </a:p>
        </p:txBody>
      </p:sp>
      <p:sp>
        <p:nvSpPr>
          <p:cNvPr id="6"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F2E2A6F3-5B1E-4895-83BC-BCCA597E92E2}" type="slidenum">
              <a:rPr lang="fr-FR" altLang="it-IT"/>
              <a:pPr>
                <a:defRPr/>
              </a:pPr>
              <a:t>‹N›</a:t>
            </a:fld>
            <a:endParaRPr lang="fr-FR" altLang="it-IT"/>
          </a:p>
        </p:txBody>
      </p:sp>
    </p:spTree>
    <p:extLst>
      <p:ext uri="{BB962C8B-B14F-4D97-AF65-F5344CB8AC3E}">
        <p14:creationId xmlns:p14="http://schemas.microsoft.com/office/powerpoint/2010/main" val="13375826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C25E1A0D-4DC6-4B40-A70D-9268048DE493}" type="datetimeFigureOut">
              <a:rPr lang="fr-FR"/>
              <a:pPr>
                <a:defRPr/>
              </a:pPr>
              <a:t>12/10/2018</a:t>
            </a:fld>
            <a:endParaRPr lang="fr-FR"/>
          </a:p>
        </p:txBody>
      </p:sp>
      <p:sp>
        <p:nvSpPr>
          <p:cNvPr id="5"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4D56FD05-CDC6-4D28-8ACF-140B3A5160FA}" type="slidenum">
              <a:rPr lang="fr-FR" altLang="it-IT"/>
              <a:pPr>
                <a:defRPr/>
              </a:pPr>
              <a:t>‹N›</a:t>
            </a:fld>
            <a:endParaRPr lang="fr-FR" altLang="it-IT"/>
          </a:p>
        </p:txBody>
      </p:sp>
    </p:spTree>
    <p:extLst>
      <p:ext uri="{BB962C8B-B14F-4D97-AF65-F5344CB8AC3E}">
        <p14:creationId xmlns:p14="http://schemas.microsoft.com/office/powerpoint/2010/main" val="3902224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A0B26F91-5860-4821-9EC6-E7AACEC0318C}" type="datetimeFigureOut">
              <a:rPr lang="fr-FR"/>
              <a:pPr>
                <a:defRPr/>
              </a:pPr>
              <a:t>12/10/2018</a:t>
            </a:fld>
            <a:endParaRPr lang="fr-FR"/>
          </a:p>
        </p:txBody>
      </p:sp>
      <p:sp>
        <p:nvSpPr>
          <p:cNvPr id="5"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39858AD4-6690-4E00-B893-1D434163E9C6}" type="slidenum">
              <a:rPr lang="fr-FR" altLang="it-IT"/>
              <a:pPr>
                <a:defRPr/>
              </a:pPr>
              <a:t>‹N›</a:t>
            </a:fld>
            <a:endParaRPr lang="fr-FR" altLang="it-IT"/>
          </a:p>
        </p:txBody>
      </p:sp>
    </p:spTree>
    <p:extLst>
      <p:ext uri="{BB962C8B-B14F-4D97-AF65-F5344CB8AC3E}">
        <p14:creationId xmlns:p14="http://schemas.microsoft.com/office/powerpoint/2010/main" val="14118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C0D1456B-FAA6-40DC-BE09-9ED9223857B2}" type="slidenum">
              <a:rPr lang="it-IT" altLang="it-IT"/>
              <a:pPr>
                <a:defRPr/>
              </a:pPr>
              <a:t>‹N›</a:t>
            </a:fld>
            <a:endParaRPr lang="it-IT" altLang="it-IT"/>
          </a:p>
        </p:txBody>
      </p:sp>
    </p:spTree>
    <p:extLst>
      <p:ext uri="{BB962C8B-B14F-4D97-AF65-F5344CB8AC3E}">
        <p14:creationId xmlns:p14="http://schemas.microsoft.com/office/powerpoint/2010/main" val="2518283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8164851D-7F95-430B-B65D-9A5923E34B0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F6A26A6-1882-439A-B8C2-255575E71C56}" type="slidenum">
              <a:rPr lang="it-IT"/>
              <a:pPr>
                <a:defRPr/>
              </a:pPr>
              <a:t>‹N›</a:t>
            </a:fld>
            <a:endParaRPr lang="it-IT"/>
          </a:p>
        </p:txBody>
      </p:sp>
    </p:spTree>
    <p:extLst>
      <p:ext uri="{BB962C8B-B14F-4D97-AF65-F5344CB8AC3E}">
        <p14:creationId xmlns:p14="http://schemas.microsoft.com/office/powerpoint/2010/main" val="26027516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1A7C0A3C-995F-4402-B8DC-4322C181C38D}" type="datetimeFigureOut">
              <a:rPr lang="fr-FR"/>
              <a:pPr>
                <a:defRPr/>
              </a:pPr>
              <a:t>12/10/2018</a:t>
            </a:fld>
            <a:endParaRPr lang="fr-FR"/>
          </a:p>
        </p:txBody>
      </p:sp>
      <p:sp>
        <p:nvSpPr>
          <p:cNvPr id="5"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p:cNvSpPr>
            <a:spLocks noGrp="1"/>
          </p:cNvSpPr>
          <p:nvPr>
            <p:ph type="sldNum" sz="quarter" idx="12"/>
          </p:nvPr>
        </p:nvSpPr>
        <p:spPr/>
        <p:txBody>
          <a:bodyPr/>
          <a:lstStyle>
            <a:lvl1pPr>
              <a:defRPr>
                <a:ea typeface="MS PGothic" panose="020B0600070205080204" pitchFamily="34" charset="-128"/>
                <a:cs typeface="+mn-cs"/>
              </a:defRPr>
            </a:lvl1pPr>
          </a:lstStyle>
          <a:p>
            <a:pPr>
              <a:defRPr/>
            </a:pPr>
            <a:fld id="{A30C2B60-5FB3-45BC-B15F-DB4C33C3F249}" type="slidenum">
              <a:rPr lang="fr-FR" altLang="it-IT"/>
              <a:pPr>
                <a:defRPr/>
              </a:pPr>
              <a:t>‹N›</a:t>
            </a:fld>
            <a:endParaRPr lang="fr-FR" altLang="it-IT"/>
          </a:p>
        </p:txBody>
      </p:sp>
    </p:spTree>
    <p:extLst>
      <p:ext uri="{BB962C8B-B14F-4D97-AF65-F5344CB8AC3E}">
        <p14:creationId xmlns:p14="http://schemas.microsoft.com/office/powerpoint/2010/main" val="40139862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FBF9D850-686F-F342-B4D5-5B63F63E83F8}" type="slidenum">
              <a:rPr lang="it-IT"/>
              <a:pPr/>
              <a:t>‹N›</a:t>
            </a:fld>
            <a:endParaRPr lang="it-IT"/>
          </a:p>
        </p:txBody>
      </p:sp>
    </p:spTree>
    <p:extLst>
      <p:ext uri="{BB962C8B-B14F-4D97-AF65-F5344CB8AC3E}">
        <p14:creationId xmlns:p14="http://schemas.microsoft.com/office/powerpoint/2010/main" val="30307708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651866E6-BE8E-BD44-B834-1040549E1DA0}" type="slidenum">
              <a:rPr lang="it-IT"/>
              <a:pPr/>
              <a:t>‹N›</a:t>
            </a:fld>
            <a:endParaRPr lang="it-IT"/>
          </a:p>
        </p:txBody>
      </p:sp>
    </p:spTree>
    <p:extLst>
      <p:ext uri="{BB962C8B-B14F-4D97-AF65-F5344CB8AC3E}">
        <p14:creationId xmlns:p14="http://schemas.microsoft.com/office/powerpoint/2010/main" val="13050554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48BF0CDF-0908-674A-A332-3C1A9942958F}" type="slidenum">
              <a:rPr lang="it-IT"/>
              <a:pPr/>
              <a:t>‹N›</a:t>
            </a:fld>
            <a:endParaRPr lang="it-IT"/>
          </a:p>
        </p:txBody>
      </p:sp>
    </p:spTree>
    <p:extLst>
      <p:ext uri="{BB962C8B-B14F-4D97-AF65-F5344CB8AC3E}">
        <p14:creationId xmlns:p14="http://schemas.microsoft.com/office/powerpoint/2010/main" val="35058283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EE816F74-EB11-F64D-885C-E4DA69893362}" type="slidenum">
              <a:rPr lang="it-IT"/>
              <a:pPr/>
              <a:t>‹N›</a:t>
            </a:fld>
            <a:endParaRPr lang="it-IT"/>
          </a:p>
        </p:txBody>
      </p:sp>
    </p:spTree>
    <p:extLst>
      <p:ext uri="{BB962C8B-B14F-4D97-AF65-F5344CB8AC3E}">
        <p14:creationId xmlns:p14="http://schemas.microsoft.com/office/powerpoint/2010/main" val="33310421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BE641D70-0191-324D-8138-448A58059D05}" type="slidenum">
              <a:rPr lang="it-IT"/>
              <a:pPr/>
              <a:t>‹N›</a:t>
            </a:fld>
            <a:endParaRPr lang="it-IT"/>
          </a:p>
        </p:txBody>
      </p:sp>
    </p:spTree>
    <p:extLst>
      <p:ext uri="{BB962C8B-B14F-4D97-AF65-F5344CB8AC3E}">
        <p14:creationId xmlns:p14="http://schemas.microsoft.com/office/powerpoint/2010/main" val="32798605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A870BA82-A6EB-C044-85A8-7123E59F5BEA}" type="slidenum">
              <a:rPr lang="it-IT"/>
              <a:pPr/>
              <a:t>‹N›</a:t>
            </a:fld>
            <a:endParaRPr lang="it-IT"/>
          </a:p>
        </p:txBody>
      </p:sp>
    </p:spTree>
    <p:extLst>
      <p:ext uri="{BB962C8B-B14F-4D97-AF65-F5344CB8AC3E}">
        <p14:creationId xmlns:p14="http://schemas.microsoft.com/office/powerpoint/2010/main" val="25485350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B9935706-992D-7D43-BAE1-5251224BBC08}" type="slidenum">
              <a:rPr lang="it-IT"/>
              <a:pPr/>
              <a:t>‹N›</a:t>
            </a:fld>
            <a:endParaRPr lang="it-IT"/>
          </a:p>
        </p:txBody>
      </p:sp>
    </p:spTree>
    <p:extLst>
      <p:ext uri="{BB962C8B-B14F-4D97-AF65-F5344CB8AC3E}">
        <p14:creationId xmlns:p14="http://schemas.microsoft.com/office/powerpoint/2010/main" val="22996410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33387E2F-C784-3141-9558-10F5D2E67F08}" type="slidenum">
              <a:rPr lang="it-IT"/>
              <a:pPr/>
              <a:t>‹N›</a:t>
            </a:fld>
            <a:endParaRPr lang="it-IT"/>
          </a:p>
        </p:txBody>
      </p:sp>
    </p:spTree>
    <p:extLst>
      <p:ext uri="{BB962C8B-B14F-4D97-AF65-F5344CB8AC3E}">
        <p14:creationId xmlns:p14="http://schemas.microsoft.com/office/powerpoint/2010/main" val="2837430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B925FEA9-6BB1-AF46-8FC8-4B6C798CA94B}" type="slidenum">
              <a:rPr lang="it-IT"/>
              <a:pPr/>
              <a:t>‹N›</a:t>
            </a:fld>
            <a:endParaRPr lang="it-IT"/>
          </a:p>
        </p:txBody>
      </p:sp>
    </p:spTree>
    <p:extLst>
      <p:ext uri="{BB962C8B-B14F-4D97-AF65-F5344CB8AC3E}">
        <p14:creationId xmlns:p14="http://schemas.microsoft.com/office/powerpoint/2010/main" val="3585794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FF0FD17-6981-4EB0-B7EB-C0BA0097667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D3B19FB2-BFC4-4675-81C5-80D23F41FB87}" type="slidenum">
              <a:rPr lang="it-IT"/>
              <a:pPr>
                <a:defRPr/>
              </a:pPr>
              <a:t>‹N›</a:t>
            </a:fld>
            <a:endParaRPr lang="it-IT"/>
          </a:p>
        </p:txBody>
      </p:sp>
    </p:spTree>
    <p:extLst>
      <p:ext uri="{BB962C8B-B14F-4D97-AF65-F5344CB8AC3E}">
        <p14:creationId xmlns:p14="http://schemas.microsoft.com/office/powerpoint/2010/main" val="410985963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F6307A0-EA12-A445-8685-499555694D1E}" type="slidenum">
              <a:rPr lang="it-IT"/>
              <a:pPr/>
              <a:t>‹N›</a:t>
            </a:fld>
            <a:endParaRPr lang="it-IT"/>
          </a:p>
        </p:txBody>
      </p:sp>
    </p:spTree>
    <p:extLst>
      <p:ext uri="{BB962C8B-B14F-4D97-AF65-F5344CB8AC3E}">
        <p14:creationId xmlns:p14="http://schemas.microsoft.com/office/powerpoint/2010/main" val="7397677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B6757031-C0E4-714E-823E-797CDB293E00}" type="slidenum">
              <a:rPr lang="it-IT"/>
              <a:pPr/>
              <a:t>‹N›</a:t>
            </a:fld>
            <a:endParaRPr lang="it-IT"/>
          </a:p>
        </p:txBody>
      </p:sp>
    </p:spTree>
    <p:extLst>
      <p:ext uri="{BB962C8B-B14F-4D97-AF65-F5344CB8AC3E}">
        <p14:creationId xmlns:p14="http://schemas.microsoft.com/office/powerpoint/2010/main" val="39771538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p:txBody>
          <a:bodyPr/>
          <a:lstStyle>
            <a:lvl1pPr>
              <a:defRPr sz="2400"/>
            </a:lvl1pPr>
          </a:lstStyle>
          <a:p>
            <a:pPr>
              <a:defRPr/>
            </a:pPr>
            <a:fld id="{F9913FA1-8DDA-4AC7-82C8-ACB6975200BF}" type="slidenum">
              <a:rPr lang="it-IT" altLang="it-IT"/>
              <a:pPr>
                <a:defRPr/>
              </a:pPr>
              <a:t>‹N›</a:t>
            </a:fld>
            <a:endParaRPr lang="it-IT" altLang="it-IT"/>
          </a:p>
        </p:txBody>
      </p:sp>
    </p:spTree>
    <p:extLst>
      <p:ext uri="{BB962C8B-B14F-4D97-AF65-F5344CB8AC3E}">
        <p14:creationId xmlns:p14="http://schemas.microsoft.com/office/powerpoint/2010/main" val="1851362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sz="2400"/>
            </a:lvl1pPr>
          </a:lstStyle>
          <a:p>
            <a:pPr>
              <a:defRPr/>
            </a:pPr>
            <a:fld id="{2E24B47C-0705-4D30-B3B3-C0621F3F9710}" type="slidenum">
              <a:rPr lang="it-IT" altLang="it-IT"/>
              <a:pPr>
                <a:defRPr/>
              </a:pPr>
              <a:t>‹N›</a:t>
            </a:fld>
            <a:endParaRPr lang="it-IT" altLang="it-IT"/>
          </a:p>
        </p:txBody>
      </p:sp>
    </p:spTree>
    <p:extLst>
      <p:ext uri="{BB962C8B-B14F-4D97-AF65-F5344CB8AC3E}">
        <p14:creationId xmlns:p14="http://schemas.microsoft.com/office/powerpoint/2010/main" val="3211718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p:txBody>
          <a:bodyPr/>
          <a:lstStyle>
            <a:lvl1pPr>
              <a:defRPr sz="2400"/>
            </a:lvl1pPr>
          </a:lstStyle>
          <a:p>
            <a:pPr>
              <a:defRPr/>
            </a:pPr>
            <a:fld id="{EC6BCE1C-DA96-4316-A209-D15F7799682A}" type="slidenum">
              <a:rPr lang="it-IT" altLang="it-IT"/>
              <a:pPr>
                <a:defRPr/>
              </a:pPr>
              <a:t>‹N›</a:t>
            </a:fld>
            <a:endParaRPr lang="it-IT" altLang="it-IT"/>
          </a:p>
        </p:txBody>
      </p:sp>
    </p:spTree>
    <p:extLst>
      <p:ext uri="{BB962C8B-B14F-4D97-AF65-F5344CB8AC3E}">
        <p14:creationId xmlns:p14="http://schemas.microsoft.com/office/powerpoint/2010/main" val="9101301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p:txBody>
          <a:bodyPr/>
          <a:lstStyle>
            <a:lvl1pPr>
              <a:defRPr sz="2400"/>
            </a:lvl1pPr>
          </a:lstStyle>
          <a:p>
            <a:pPr>
              <a:defRPr/>
            </a:pPr>
            <a:fld id="{D6CE777B-BCDA-4627-9BE5-0373B4B406FF}" type="slidenum">
              <a:rPr lang="it-IT" altLang="it-IT"/>
              <a:pPr>
                <a:defRPr/>
              </a:pPr>
              <a:t>‹N›</a:t>
            </a:fld>
            <a:endParaRPr lang="it-IT" altLang="it-IT"/>
          </a:p>
        </p:txBody>
      </p:sp>
    </p:spTree>
    <p:extLst>
      <p:ext uri="{BB962C8B-B14F-4D97-AF65-F5344CB8AC3E}">
        <p14:creationId xmlns:p14="http://schemas.microsoft.com/office/powerpoint/2010/main" val="25508505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p:txBody>
          <a:bodyPr/>
          <a:lstStyle>
            <a:lvl1pPr>
              <a:defRPr sz="2400"/>
            </a:lvl1pPr>
          </a:lstStyle>
          <a:p>
            <a:pPr>
              <a:defRPr/>
            </a:pPr>
            <a:fld id="{A6BECC6A-BD13-4F30-991B-AF55F06C9E61}" type="slidenum">
              <a:rPr lang="it-IT" altLang="it-IT"/>
              <a:pPr>
                <a:defRPr/>
              </a:pPr>
              <a:t>‹N›</a:t>
            </a:fld>
            <a:endParaRPr lang="it-IT" altLang="it-IT"/>
          </a:p>
        </p:txBody>
      </p:sp>
    </p:spTree>
    <p:extLst>
      <p:ext uri="{BB962C8B-B14F-4D97-AF65-F5344CB8AC3E}">
        <p14:creationId xmlns:p14="http://schemas.microsoft.com/office/powerpoint/2010/main" val="697755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p:txBody>
          <a:bodyPr/>
          <a:lstStyle>
            <a:lvl1pPr>
              <a:defRPr sz="2400"/>
            </a:lvl1pPr>
          </a:lstStyle>
          <a:p>
            <a:pPr>
              <a:defRPr/>
            </a:pPr>
            <a:fld id="{72B91604-A784-45ED-B1F3-B1733E2DDBF1}" type="slidenum">
              <a:rPr lang="it-IT" altLang="it-IT"/>
              <a:pPr>
                <a:defRPr/>
              </a:pPr>
              <a:t>‹N›</a:t>
            </a:fld>
            <a:endParaRPr lang="it-IT" altLang="it-IT"/>
          </a:p>
        </p:txBody>
      </p:sp>
    </p:spTree>
    <p:extLst>
      <p:ext uri="{BB962C8B-B14F-4D97-AF65-F5344CB8AC3E}">
        <p14:creationId xmlns:p14="http://schemas.microsoft.com/office/powerpoint/2010/main" val="157991095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sz="2400"/>
            </a:lvl1pPr>
          </a:lstStyle>
          <a:p>
            <a:pPr>
              <a:defRPr/>
            </a:pPr>
            <a:fld id="{165A6CFE-A33D-43FC-98BE-8475CD39D5BD}" type="slidenum">
              <a:rPr lang="it-IT" altLang="it-IT"/>
              <a:pPr>
                <a:defRPr/>
              </a:pPr>
              <a:t>‹N›</a:t>
            </a:fld>
            <a:endParaRPr lang="it-IT" altLang="it-IT"/>
          </a:p>
        </p:txBody>
      </p:sp>
    </p:spTree>
    <p:extLst>
      <p:ext uri="{BB962C8B-B14F-4D97-AF65-F5344CB8AC3E}">
        <p14:creationId xmlns:p14="http://schemas.microsoft.com/office/powerpoint/2010/main" val="14445147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p:txBody>
          <a:bodyPr/>
          <a:lstStyle>
            <a:lvl1pPr>
              <a:defRPr sz="2400"/>
            </a:lvl1pPr>
          </a:lstStyle>
          <a:p>
            <a:pPr>
              <a:defRPr/>
            </a:pPr>
            <a:fld id="{6127353D-0E2E-4D76-870A-85C85C25E8A6}" type="slidenum">
              <a:rPr lang="it-IT" altLang="it-IT"/>
              <a:pPr>
                <a:defRPr/>
              </a:pPr>
              <a:t>‹N›</a:t>
            </a:fld>
            <a:endParaRPr lang="it-IT" altLang="it-IT"/>
          </a:p>
        </p:txBody>
      </p:sp>
    </p:spTree>
    <p:extLst>
      <p:ext uri="{BB962C8B-B14F-4D97-AF65-F5344CB8AC3E}">
        <p14:creationId xmlns:p14="http://schemas.microsoft.com/office/powerpoint/2010/main" val="3976554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01B942A-26A0-45E1-B921-9861C725F916}"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B38A4859-4D63-4B85-A887-05B809BF916C}" type="slidenum">
              <a:rPr lang="it-IT"/>
              <a:pPr>
                <a:defRPr/>
              </a:pPr>
              <a:t>‹N›</a:t>
            </a:fld>
            <a:endParaRPr lang="it-IT"/>
          </a:p>
        </p:txBody>
      </p:sp>
    </p:spTree>
    <p:extLst>
      <p:ext uri="{BB962C8B-B14F-4D97-AF65-F5344CB8AC3E}">
        <p14:creationId xmlns:p14="http://schemas.microsoft.com/office/powerpoint/2010/main" val="19827246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p:txBody>
          <a:bodyPr/>
          <a:lstStyle>
            <a:lvl1pPr>
              <a:defRPr sz="2400"/>
            </a:lvl1pPr>
          </a:lstStyle>
          <a:p>
            <a:pPr>
              <a:defRPr/>
            </a:pPr>
            <a:fld id="{88704C31-30E4-4056-93ED-8439724BE222}" type="slidenum">
              <a:rPr lang="it-IT" altLang="it-IT"/>
              <a:pPr>
                <a:defRPr/>
              </a:pPr>
              <a:t>‹N›</a:t>
            </a:fld>
            <a:endParaRPr lang="it-IT" altLang="it-IT"/>
          </a:p>
        </p:txBody>
      </p:sp>
    </p:spTree>
    <p:extLst>
      <p:ext uri="{BB962C8B-B14F-4D97-AF65-F5344CB8AC3E}">
        <p14:creationId xmlns:p14="http://schemas.microsoft.com/office/powerpoint/2010/main" val="120955771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sz="2400"/>
            </a:lvl1pPr>
          </a:lstStyle>
          <a:p>
            <a:pPr>
              <a:defRPr/>
            </a:pPr>
            <a:fld id="{59F2FB71-0ED9-4E01-8AB3-271569FF43F1}" type="slidenum">
              <a:rPr lang="it-IT" altLang="it-IT"/>
              <a:pPr>
                <a:defRPr/>
              </a:pPr>
              <a:t>‹N›</a:t>
            </a:fld>
            <a:endParaRPr lang="it-IT" altLang="it-IT"/>
          </a:p>
        </p:txBody>
      </p:sp>
    </p:spTree>
    <p:extLst>
      <p:ext uri="{BB962C8B-B14F-4D97-AF65-F5344CB8AC3E}">
        <p14:creationId xmlns:p14="http://schemas.microsoft.com/office/powerpoint/2010/main" val="24852005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sz="2400"/>
            </a:lvl1pPr>
          </a:lstStyle>
          <a:p>
            <a:pPr>
              <a:defRPr/>
            </a:pPr>
            <a:fld id="{9BF2DBDA-B3ED-4284-AE4D-1A29162591E8}" type="slidenum">
              <a:rPr lang="it-IT" altLang="it-IT"/>
              <a:pPr>
                <a:defRPr/>
              </a:pPr>
              <a:t>‹N›</a:t>
            </a:fld>
            <a:endParaRPr lang="it-IT" altLang="it-IT"/>
          </a:p>
        </p:txBody>
      </p:sp>
    </p:spTree>
    <p:extLst>
      <p:ext uri="{BB962C8B-B14F-4D97-AF65-F5344CB8AC3E}">
        <p14:creationId xmlns:p14="http://schemas.microsoft.com/office/powerpoint/2010/main" val="30002515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28049907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p:cNvSpPr>
            <a:spLocks noGrp="1" noChangeArrowheads="1"/>
          </p:cNvSpPr>
          <p:nvPr>
            <p:ph type="sldNum" sz="quarter" idx="18"/>
          </p:nvPr>
        </p:nvSpPr>
        <p:spPr/>
        <p:txBody>
          <a:bodyPr/>
          <a:lstStyle>
            <a:lvl1pPr>
              <a:defRPr sz="2400"/>
            </a:lvl1pPr>
          </a:lstStyle>
          <a:p>
            <a:pPr>
              <a:defRPr/>
            </a:pPr>
            <a:fld id="{0864D1F0-9034-448B-A03F-465DED2E227D}" type="slidenum">
              <a:rPr lang="en-GB" altLang="it-IT"/>
              <a:pPr>
                <a:defRPr/>
              </a:pPr>
              <a:t>‹N›</a:t>
            </a:fld>
            <a:endParaRPr lang="en-GB" altLang="it-IT"/>
          </a:p>
        </p:txBody>
      </p:sp>
    </p:spTree>
    <p:extLst>
      <p:ext uri="{BB962C8B-B14F-4D97-AF65-F5344CB8AC3E}">
        <p14:creationId xmlns:p14="http://schemas.microsoft.com/office/powerpoint/2010/main" val="38509808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p:txBody>
          <a:bodyPr/>
          <a:lstStyle>
            <a:lvl1pPr>
              <a:defRPr sz="2400"/>
            </a:lvl1pPr>
          </a:lstStyle>
          <a:p>
            <a:pPr>
              <a:defRPr/>
            </a:pPr>
            <a:fld id="{F9913FA1-8DDA-4AC7-82C8-ACB6975200BF}" type="slidenum">
              <a:rPr lang="it-IT" altLang="it-IT"/>
              <a:pPr>
                <a:defRPr/>
              </a:pPr>
              <a:t>‹N›</a:t>
            </a:fld>
            <a:endParaRPr lang="it-IT" altLang="it-IT"/>
          </a:p>
        </p:txBody>
      </p:sp>
    </p:spTree>
    <p:extLst>
      <p:ext uri="{BB962C8B-B14F-4D97-AF65-F5344CB8AC3E}">
        <p14:creationId xmlns:p14="http://schemas.microsoft.com/office/powerpoint/2010/main" val="69800499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sz="2400"/>
            </a:lvl1pPr>
          </a:lstStyle>
          <a:p>
            <a:pPr>
              <a:defRPr/>
            </a:pPr>
            <a:fld id="{2E24B47C-0705-4D30-B3B3-C0621F3F9710}" type="slidenum">
              <a:rPr lang="it-IT" altLang="it-IT"/>
              <a:pPr>
                <a:defRPr/>
              </a:pPr>
              <a:t>‹N›</a:t>
            </a:fld>
            <a:endParaRPr lang="it-IT" altLang="it-IT"/>
          </a:p>
        </p:txBody>
      </p:sp>
    </p:spTree>
    <p:extLst>
      <p:ext uri="{BB962C8B-B14F-4D97-AF65-F5344CB8AC3E}">
        <p14:creationId xmlns:p14="http://schemas.microsoft.com/office/powerpoint/2010/main" val="13568896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p:txBody>
          <a:bodyPr/>
          <a:lstStyle>
            <a:lvl1pPr>
              <a:defRPr sz="2400"/>
            </a:lvl1pPr>
          </a:lstStyle>
          <a:p>
            <a:pPr>
              <a:defRPr/>
            </a:pPr>
            <a:fld id="{EC6BCE1C-DA96-4316-A209-D15F7799682A}" type="slidenum">
              <a:rPr lang="it-IT" altLang="it-IT"/>
              <a:pPr>
                <a:defRPr/>
              </a:pPr>
              <a:t>‹N›</a:t>
            </a:fld>
            <a:endParaRPr lang="it-IT" altLang="it-IT"/>
          </a:p>
        </p:txBody>
      </p:sp>
    </p:spTree>
    <p:extLst>
      <p:ext uri="{BB962C8B-B14F-4D97-AF65-F5344CB8AC3E}">
        <p14:creationId xmlns:p14="http://schemas.microsoft.com/office/powerpoint/2010/main" val="92142547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p:txBody>
          <a:bodyPr/>
          <a:lstStyle>
            <a:lvl1pPr>
              <a:defRPr sz="2400"/>
            </a:lvl1pPr>
          </a:lstStyle>
          <a:p>
            <a:pPr>
              <a:defRPr/>
            </a:pPr>
            <a:fld id="{D6CE777B-BCDA-4627-9BE5-0373B4B406FF}" type="slidenum">
              <a:rPr lang="it-IT" altLang="it-IT"/>
              <a:pPr>
                <a:defRPr/>
              </a:pPr>
              <a:t>‹N›</a:t>
            </a:fld>
            <a:endParaRPr lang="it-IT" altLang="it-IT"/>
          </a:p>
        </p:txBody>
      </p:sp>
    </p:spTree>
    <p:extLst>
      <p:ext uri="{BB962C8B-B14F-4D97-AF65-F5344CB8AC3E}">
        <p14:creationId xmlns:p14="http://schemas.microsoft.com/office/powerpoint/2010/main" val="7241069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p:txBody>
          <a:bodyPr/>
          <a:lstStyle>
            <a:lvl1pPr>
              <a:defRPr sz="2400"/>
            </a:lvl1pPr>
          </a:lstStyle>
          <a:p>
            <a:pPr>
              <a:defRPr/>
            </a:pPr>
            <a:fld id="{A6BECC6A-BD13-4F30-991B-AF55F06C9E61}" type="slidenum">
              <a:rPr lang="it-IT" altLang="it-IT"/>
              <a:pPr>
                <a:defRPr/>
              </a:pPr>
              <a:t>‹N›</a:t>
            </a:fld>
            <a:endParaRPr lang="it-IT" altLang="it-IT"/>
          </a:p>
        </p:txBody>
      </p:sp>
    </p:spTree>
    <p:extLst>
      <p:ext uri="{BB962C8B-B14F-4D97-AF65-F5344CB8AC3E}">
        <p14:creationId xmlns:p14="http://schemas.microsoft.com/office/powerpoint/2010/main" val="268940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295274" y="1676400"/>
            <a:ext cx="8561201" cy="4419600"/>
          </a:xfrm>
        </p:spPr>
        <p:txBody>
          <a:bodyPr rtlCol="0">
            <a:normAutofit/>
          </a:bodyPr>
          <a:lstStyle/>
          <a:p>
            <a:pPr lvl="0"/>
            <a:endParaRPr lang="en-GB" noProof="0" dirty="0"/>
          </a:p>
        </p:txBody>
      </p:sp>
    </p:spTree>
    <p:extLst>
      <p:ext uri="{BB962C8B-B14F-4D97-AF65-F5344CB8AC3E}">
        <p14:creationId xmlns:p14="http://schemas.microsoft.com/office/powerpoint/2010/main" val="8162836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p:txBody>
          <a:bodyPr/>
          <a:lstStyle>
            <a:lvl1pPr>
              <a:defRPr sz="2400"/>
            </a:lvl1pPr>
          </a:lstStyle>
          <a:p>
            <a:pPr>
              <a:defRPr/>
            </a:pPr>
            <a:fld id="{72B91604-A784-45ED-B1F3-B1733E2DDBF1}" type="slidenum">
              <a:rPr lang="it-IT" altLang="it-IT"/>
              <a:pPr>
                <a:defRPr/>
              </a:pPr>
              <a:t>‹N›</a:t>
            </a:fld>
            <a:endParaRPr lang="it-IT" altLang="it-IT"/>
          </a:p>
        </p:txBody>
      </p:sp>
    </p:spTree>
    <p:extLst>
      <p:ext uri="{BB962C8B-B14F-4D97-AF65-F5344CB8AC3E}">
        <p14:creationId xmlns:p14="http://schemas.microsoft.com/office/powerpoint/2010/main" val="6803116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sz="2400"/>
            </a:lvl1pPr>
          </a:lstStyle>
          <a:p>
            <a:pPr>
              <a:defRPr/>
            </a:pPr>
            <a:fld id="{165A6CFE-A33D-43FC-98BE-8475CD39D5BD}" type="slidenum">
              <a:rPr lang="it-IT" altLang="it-IT"/>
              <a:pPr>
                <a:defRPr/>
              </a:pPr>
              <a:t>‹N›</a:t>
            </a:fld>
            <a:endParaRPr lang="it-IT" altLang="it-IT"/>
          </a:p>
        </p:txBody>
      </p:sp>
    </p:spTree>
    <p:extLst>
      <p:ext uri="{BB962C8B-B14F-4D97-AF65-F5344CB8AC3E}">
        <p14:creationId xmlns:p14="http://schemas.microsoft.com/office/powerpoint/2010/main" val="98421574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p:txBody>
          <a:bodyPr/>
          <a:lstStyle>
            <a:lvl1pPr>
              <a:defRPr sz="2400"/>
            </a:lvl1pPr>
          </a:lstStyle>
          <a:p>
            <a:pPr>
              <a:defRPr/>
            </a:pPr>
            <a:fld id="{6127353D-0E2E-4D76-870A-85C85C25E8A6}" type="slidenum">
              <a:rPr lang="it-IT" altLang="it-IT"/>
              <a:pPr>
                <a:defRPr/>
              </a:pPr>
              <a:t>‹N›</a:t>
            </a:fld>
            <a:endParaRPr lang="it-IT" altLang="it-IT"/>
          </a:p>
        </p:txBody>
      </p:sp>
    </p:spTree>
    <p:extLst>
      <p:ext uri="{BB962C8B-B14F-4D97-AF65-F5344CB8AC3E}">
        <p14:creationId xmlns:p14="http://schemas.microsoft.com/office/powerpoint/2010/main" val="20849395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p:txBody>
          <a:bodyPr/>
          <a:lstStyle>
            <a:lvl1pPr>
              <a:defRPr sz="2400"/>
            </a:lvl1pPr>
          </a:lstStyle>
          <a:p>
            <a:pPr>
              <a:defRPr/>
            </a:pPr>
            <a:fld id="{88704C31-30E4-4056-93ED-8439724BE222}" type="slidenum">
              <a:rPr lang="it-IT" altLang="it-IT"/>
              <a:pPr>
                <a:defRPr/>
              </a:pPr>
              <a:t>‹N›</a:t>
            </a:fld>
            <a:endParaRPr lang="it-IT" altLang="it-IT"/>
          </a:p>
        </p:txBody>
      </p:sp>
    </p:spTree>
    <p:extLst>
      <p:ext uri="{BB962C8B-B14F-4D97-AF65-F5344CB8AC3E}">
        <p14:creationId xmlns:p14="http://schemas.microsoft.com/office/powerpoint/2010/main" val="122631222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sz="2400"/>
            </a:lvl1pPr>
          </a:lstStyle>
          <a:p>
            <a:pPr>
              <a:defRPr/>
            </a:pPr>
            <a:fld id="{59F2FB71-0ED9-4E01-8AB3-271569FF43F1}" type="slidenum">
              <a:rPr lang="it-IT" altLang="it-IT"/>
              <a:pPr>
                <a:defRPr/>
              </a:pPr>
              <a:t>‹N›</a:t>
            </a:fld>
            <a:endParaRPr lang="it-IT" altLang="it-IT"/>
          </a:p>
        </p:txBody>
      </p:sp>
    </p:spTree>
    <p:extLst>
      <p:ext uri="{BB962C8B-B14F-4D97-AF65-F5344CB8AC3E}">
        <p14:creationId xmlns:p14="http://schemas.microsoft.com/office/powerpoint/2010/main" val="5076189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sz="2400"/>
            </a:lvl1pPr>
          </a:lstStyle>
          <a:p>
            <a:pPr>
              <a:defRPr/>
            </a:pPr>
            <a:fld id="{9BF2DBDA-B3ED-4284-AE4D-1A29162591E8}" type="slidenum">
              <a:rPr lang="it-IT" altLang="it-IT"/>
              <a:pPr>
                <a:defRPr/>
              </a:pPr>
              <a:t>‹N›</a:t>
            </a:fld>
            <a:endParaRPr lang="it-IT" altLang="it-IT"/>
          </a:p>
        </p:txBody>
      </p:sp>
    </p:spTree>
    <p:extLst>
      <p:ext uri="{BB962C8B-B14F-4D97-AF65-F5344CB8AC3E}">
        <p14:creationId xmlns:p14="http://schemas.microsoft.com/office/powerpoint/2010/main" val="293482307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23043406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p:cNvSpPr>
            <a:spLocks noGrp="1" noChangeArrowheads="1"/>
          </p:cNvSpPr>
          <p:nvPr>
            <p:ph type="sldNum" sz="quarter" idx="18"/>
          </p:nvPr>
        </p:nvSpPr>
        <p:spPr/>
        <p:txBody>
          <a:bodyPr/>
          <a:lstStyle>
            <a:lvl1pPr>
              <a:defRPr sz="2400"/>
            </a:lvl1pPr>
          </a:lstStyle>
          <a:p>
            <a:pPr>
              <a:defRPr/>
            </a:pPr>
            <a:fld id="{0864D1F0-9034-448B-A03F-465DED2E227D}" type="slidenum">
              <a:rPr lang="en-GB" altLang="it-IT"/>
              <a:pPr>
                <a:defRPr/>
              </a:pPr>
              <a:t>‹N›</a:t>
            </a:fld>
            <a:endParaRPr lang="en-GB" altLang="it-IT"/>
          </a:p>
        </p:txBody>
      </p:sp>
    </p:spTree>
    <p:extLst>
      <p:ext uri="{BB962C8B-B14F-4D97-AF65-F5344CB8AC3E}">
        <p14:creationId xmlns:p14="http://schemas.microsoft.com/office/powerpoint/2010/main" val="13305421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AEC5CB16-3066-4DBE-BAF6-1EC8AB9C57A5}"/>
              </a:ext>
            </a:extLst>
          </p:cNvPr>
          <p:cNvSpPr>
            <a:spLocks noGrp="1"/>
          </p:cNvSpPr>
          <p:nvPr>
            <p:ph type="dt" sz="half" idx="10"/>
          </p:nvPr>
        </p:nvSpPr>
        <p:spPr/>
        <p:txBody>
          <a:bodyPr/>
          <a:lstStyle>
            <a:lvl1pPr eaLnBrk="0" hangingPunct="0">
              <a:defRPr/>
            </a:lvl1pPr>
          </a:lstStyle>
          <a:p>
            <a:fld id="{A519AD49-F3C3-4F03-A1C6-28673D69A9B5}"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5F342342-3B4F-4844-9761-75486C95325D}"/>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14603279-3BA1-47C0-8C86-569427985028}"/>
              </a:ext>
            </a:extLst>
          </p:cNvPr>
          <p:cNvSpPr>
            <a:spLocks noGrp="1"/>
          </p:cNvSpPr>
          <p:nvPr>
            <p:ph type="sldNum" sz="quarter" idx="12"/>
          </p:nvPr>
        </p:nvSpPr>
        <p:spPr/>
        <p:txBody>
          <a:bodyPr/>
          <a:lstStyle>
            <a:lvl1pPr eaLnBrk="0" hangingPunct="0">
              <a:defRPr/>
            </a:lvl1pPr>
          </a:lstStyle>
          <a:p>
            <a:fld id="{6A780C40-0AC2-4269-9218-A2C6E31F6E93}" type="slidenum">
              <a:rPr lang="it-IT" altLang="it-IT"/>
              <a:pPr/>
              <a:t>‹N›</a:t>
            </a:fld>
            <a:endParaRPr lang="it-IT" altLang="it-IT"/>
          </a:p>
        </p:txBody>
      </p:sp>
    </p:spTree>
    <p:extLst>
      <p:ext uri="{BB962C8B-B14F-4D97-AF65-F5344CB8AC3E}">
        <p14:creationId xmlns:p14="http://schemas.microsoft.com/office/powerpoint/2010/main" val="361085718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9B6742A-E18E-4BE1-8F95-08978FBAEC61}"/>
              </a:ext>
            </a:extLst>
          </p:cNvPr>
          <p:cNvSpPr>
            <a:spLocks noGrp="1"/>
          </p:cNvSpPr>
          <p:nvPr>
            <p:ph type="dt" sz="half" idx="10"/>
          </p:nvPr>
        </p:nvSpPr>
        <p:spPr/>
        <p:txBody>
          <a:bodyPr/>
          <a:lstStyle>
            <a:lvl1pPr eaLnBrk="0" hangingPunct="0">
              <a:defRPr/>
            </a:lvl1pPr>
          </a:lstStyle>
          <a:p>
            <a:fld id="{934D9E8E-2411-44F2-AAA7-FA5689B2DEC7}"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FE6EEC98-FBF4-4B06-AF99-6743E3658730}"/>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54A24134-BDB1-4391-816D-9DBCEA190D90}"/>
              </a:ext>
            </a:extLst>
          </p:cNvPr>
          <p:cNvSpPr>
            <a:spLocks noGrp="1"/>
          </p:cNvSpPr>
          <p:nvPr>
            <p:ph type="sldNum" sz="quarter" idx="12"/>
          </p:nvPr>
        </p:nvSpPr>
        <p:spPr/>
        <p:txBody>
          <a:bodyPr/>
          <a:lstStyle>
            <a:lvl1pPr eaLnBrk="0" hangingPunct="0">
              <a:defRPr/>
            </a:lvl1pPr>
          </a:lstStyle>
          <a:p>
            <a:fld id="{575CFD46-1768-451A-A467-19B651482C9E}" type="slidenum">
              <a:rPr lang="it-IT" altLang="it-IT"/>
              <a:pPr/>
              <a:t>‹N›</a:t>
            </a:fld>
            <a:endParaRPr lang="it-IT" altLang="it-IT"/>
          </a:p>
        </p:txBody>
      </p:sp>
    </p:spTree>
    <p:extLst>
      <p:ext uri="{BB962C8B-B14F-4D97-AF65-F5344CB8AC3E}">
        <p14:creationId xmlns:p14="http://schemas.microsoft.com/office/powerpoint/2010/main" val="79499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noProof="0"/>
              <a:t>Fare clic per modificare lo stile del titolo</a:t>
            </a:r>
            <a:endParaRPr lang="en-GB" dirty="0"/>
          </a:p>
        </p:txBody>
      </p:sp>
    </p:spTree>
    <p:extLst>
      <p:ext uri="{BB962C8B-B14F-4D97-AF65-F5344CB8AC3E}">
        <p14:creationId xmlns:p14="http://schemas.microsoft.com/office/powerpoint/2010/main" val="2424046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xmlns="" id="{9ECBBBCD-EF53-427F-A998-46564062E003}"/>
              </a:ext>
            </a:extLst>
          </p:cNvPr>
          <p:cNvSpPr>
            <a:spLocks noGrp="1"/>
          </p:cNvSpPr>
          <p:nvPr>
            <p:ph type="dt" sz="half" idx="10"/>
          </p:nvPr>
        </p:nvSpPr>
        <p:spPr/>
        <p:txBody>
          <a:bodyPr/>
          <a:lstStyle>
            <a:lvl1pPr eaLnBrk="0" hangingPunct="0">
              <a:defRPr/>
            </a:lvl1pPr>
          </a:lstStyle>
          <a:p>
            <a:fld id="{D9CB0D6E-3173-470B-AAA9-87ABB862FAAD}"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E2202493-FE23-46F6-9B4C-8D67C623767D}"/>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00BEEB41-25D5-4BE3-9BE5-15813102CC74}"/>
              </a:ext>
            </a:extLst>
          </p:cNvPr>
          <p:cNvSpPr>
            <a:spLocks noGrp="1"/>
          </p:cNvSpPr>
          <p:nvPr>
            <p:ph type="sldNum" sz="quarter" idx="12"/>
          </p:nvPr>
        </p:nvSpPr>
        <p:spPr/>
        <p:txBody>
          <a:bodyPr/>
          <a:lstStyle>
            <a:lvl1pPr eaLnBrk="0" hangingPunct="0">
              <a:defRPr/>
            </a:lvl1pPr>
          </a:lstStyle>
          <a:p>
            <a:fld id="{CA971701-DB40-450A-85A2-31239A0C16F0}" type="slidenum">
              <a:rPr lang="it-IT" altLang="it-IT"/>
              <a:pPr/>
              <a:t>‹N›</a:t>
            </a:fld>
            <a:endParaRPr lang="it-IT" altLang="it-IT"/>
          </a:p>
        </p:txBody>
      </p:sp>
    </p:spTree>
    <p:extLst>
      <p:ext uri="{BB962C8B-B14F-4D97-AF65-F5344CB8AC3E}">
        <p14:creationId xmlns:p14="http://schemas.microsoft.com/office/powerpoint/2010/main" val="3560887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xmlns="" id="{DF308F2F-75E5-4EB9-973C-C89B709AE676}"/>
              </a:ext>
            </a:extLst>
          </p:cNvPr>
          <p:cNvSpPr>
            <a:spLocks noGrp="1"/>
          </p:cNvSpPr>
          <p:nvPr>
            <p:ph type="dt" sz="half" idx="10"/>
          </p:nvPr>
        </p:nvSpPr>
        <p:spPr/>
        <p:txBody>
          <a:bodyPr/>
          <a:lstStyle>
            <a:lvl1pPr eaLnBrk="0" hangingPunct="0">
              <a:defRPr/>
            </a:lvl1pPr>
          </a:lstStyle>
          <a:p>
            <a:fld id="{18A6C133-D1E3-4271-AE96-02D116601D57}" type="datetimeFigureOut">
              <a:rPr lang="it-IT" altLang="it-IT"/>
              <a:pPr/>
              <a:t>12/10/2018</a:t>
            </a:fld>
            <a:endParaRPr lang="it-IT" altLang="it-IT"/>
          </a:p>
        </p:txBody>
      </p:sp>
      <p:sp>
        <p:nvSpPr>
          <p:cNvPr id="6" name="Segnaposto piè di pagina 4">
            <a:extLst>
              <a:ext uri="{FF2B5EF4-FFF2-40B4-BE49-F238E27FC236}">
                <a16:creationId xmlns:a16="http://schemas.microsoft.com/office/drawing/2014/main" xmlns="" id="{D6CBA99D-98BE-4118-94C9-D06E2CBE3869}"/>
              </a:ext>
            </a:extLst>
          </p:cNvPr>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a:extLst>
              <a:ext uri="{FF2B5EF4-FFF2-40B4-BE49-F238E27FC236}">
                <a16:creationId xmlns:a16="http://schemas.microsoft.com/office/drawing/2014/main" xmlns="" id="{AA31A64B-DE5A-48F6-88B6-AD69E0FAF044}"/>
              </a:ext>
            </a:extLst>
          </p:cNvPr>
          <p:cNvSpPr>
            <a:spLocks noGrp="1"/>
          </p:cNvSpPr>
          <p:nvPr>
            <p:ph type="sldNum" sz="quarter" idx="12"/>
          </p:nvPr>
        </p:nvSpPr>
        <p:spPr/>
        <p:txBody>
          <a:bodyPr/>
          <a:lstStyle>
            <a:lvl1pPr eaLnBrk="0" hangingPunct="0">
              <a:defRPr/>
            </a:lvl1pPr>
          </a:lstStyle>
          <a:p>
            <a:fld id="{CFE34B90-4FA8-4BA0-9B7C-434C21E08131}" type="slidenum">
              <a:rPr lang="it-IT" altLang="it-IT"/>
              <a:pPr/>
              <a:t>‹N›</a:t>
            </a:fld>
            <a:endParaRPr lang="it-IT" altLang="it-IT"/>
          </a:p>
        </p:txBody>
      </p:sp>
    </p:spTree>
    <p:extLst>
      <p:ext uri="{BB962C8B-B14F-4D97-AF65-F5344CB8AC3E}">
        <p14:creationId xmlns:p14="http://schemas.microsoft.com/office/powerpoint/2010/main" val="13732341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xmlns="" id="{4566D975-DA8A-469C-8463-8D86B8A2E5EF}"/>
              </a:ext>
            </a:extLst>
          </p:cNvPr>
          <p:cNvSpPr>
            <a:spLocks noGrp="1"/>
          </p:cNvSpPr>
          <p:nvPr>
            <p:ph type="dt" sz="half" idx="10"/>
          </p:nvPr>
        </p:nvSpPr>
        <p:spPr/>
        <p:txBody>
          <a:bodyPr/>
          <a:lstStyle>
            <a:lvl1pPr eaLnBrk="0" hangingPunct="0">
              <a:defRPr/>
            </a:lvl1pPr>
          </a:lstStyle>
          <a:p>
            <a:fld id="{3502FE92-5CD9-453C-8E35-1F088FE2F203}" type="datetimeFigureOut">
              <a:rPr lang="it-IT" altLang="it-IT"/>
              <a:pPr/>
              <a:t>12/10/2018</a:t>
            </a:fld>
            <a:endParaRPr lang="it-IT" altLang="it-IT"/>
          </a:p>
        </p:txBody>
      </p:sp>
      <p:sp>
        <p:nvSpPr>
          <p:cNvPr id="8" name="Segnaposto piè di pagina 4">
            <a:extLst>
              <a:ext uri="{FF2B5EF4-FFF2-40B4-BE49-F238E27FC236}">
                <a16:creationId xmlns:a16="http://schemas.microsoft.com/office/drawing/2014/main" xmlns="" id="{E4910BB5-D7BF-4D54-B92A-BDEE25C0EB5E}"/>
              </a:ext>
            </a:extLst>
          </p:cNvPr>
          <p:cNvSpPr>
            <a:spLocks noGrp="1"/>
          </p:cNvSpPr>
          <p:nvPr>
            <p:ph type="ftr" sz="quarter" idx="11"/>
          </p:nvPr>
        </p:nvSpPr>
        <p:spPr/>
        <p:txBody>
          <a:bodyPr/>
          <a:lstStyle>
            <a:lvl1pPr eaLnBrk="0" hangingPunct="0">
              <a:defRPr/>
            </a:lvl1pPr>
          </a:lstStyle>
          <a:p>
            <a:pPr>
              <a:defRPr/>
            </a:pPr>
            <a:endParaRPr lang="it-IT"/>
          </a:p>
        </p:txBody>
      </p:sp>
      <p:sp>
        <p:nvSpPr>
          <p:cNvPr id="9" name="Segnaposto numero diapositiva 5">
            <a:extLst>
              <a:ext uri="{FF2B5EF4-FFF2-40B4-BE49-F238E27FC236}">
                <a16:creationId xmlns:a16="http://schemas.microsoft.com/office/drawing/2014/main" xmlns="" id="{64C996FD-F399-4E37-BEF9-533CABF27E7C}"/>
              </a:ext>
            </a:extLst>
          </p:cNvPr>
          <p:cNvSpPr>
            <a:spLocks noGrp="1"/>
          </p:cNvSpPr>
          <p:nvPr>
            <p:ph type="sldNum" sz="quarter" idx="12"/>
          </p:nvPr>
        </p:nvSpPr>
        <p:spPr/>
        <p:txBody>
          <a:bodyPr/>
          <a:lstStyle>
            <a:lvl1pPr eaLnBrk="0" hangingPunct="0">
              <a:defRPr/>
            </a:lvl1pPr>
          </a:lstStyle>
          <a:p>
            <a:fld id="{590A9F0E-41EE-496A-8186-A96546E5276B}" type="slidenum">
              <a:rPr lang="it-IT" altLang="it-IT"/>
              <a:pPr/>
              <a:t>‹N›</a:t>
            </a:fld>
            <a:endParaRPr lang="it-IT" altLang="it-IT"/>
          </a:p>
        </p:txBody>
      </p:sp>
    </p:spTree>
    <p:extLst>
      <p:ext uri="{BB962C8B-B14F-4D97-AF65-F5344CB8AC3E}">
        <p14:creationId xmlns:p14="http://schemas.microsoft.com/office/powerpoint/2010/main" val="22383266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xmlns="" id="{8D224FEF-BFBC-4966-ADA2-7081AF2D0520}"/>
              </a:ext>
            </a:extLst>
          </p:cNvPr>
          <p:cNvSpPr>
            <a:spLocks noGrp="1"/>
          </p:cNvSpPr>
          <p:nvPr>
            <p:ph type="dt" sz="half" idx="10"/>
          </p:nvPr>
        </p:nvSpPr>
        <p:spPr/>
        <p:txBody>
          <a:bodyPr/>
          <a:lstStyle>
            <a:lvl1pPr eaLnBrk="0" hangingPunct="0">
              <a:defRPr/>
            </a:lvl1pPr>
          </a:lstStyle>
          <a:p>
            <a:fld id="{87E9BF3C-AB79-4116-A8C3-160A41634A95}" type="datetimeFigureOut">
              <a:rPr lang="it-IT" altLang="it-IT"/>
              <a:pPr/>
              <a:t>12/10/2018</a:t>
            </a:fld>
            <a:endParaRPr lang="it-IT" altLang="it-IT"/>
          </a:p>
        </p:txBody>
      </p:sp>
      <p:sp>
        <p:nvSpPr>
          <p:cNvPr id="4" name="Segnaposto piè di pagina 4">
            <a:extLst>
              <a:ext uri="{FF2B5EF4-FFF2-40B4-BE49-F238E27FC236}">
                <a16:creationId xmlns:a16="http://schemas.microsoft.com/office/drawing/2014/main" xmlns="" id="{E9FA86FD-E747-4537-9C80-FF4DD4891DF8}"/>
              </a:ext>
            </a:extLst>
          </p:cNvPr>
          <p:cNvSpPr>
            <a:spLocks noGrp="1"/>
          </p:cNvSpPr>
          <p:nvPr>
            <p:ph type="ftr" sz="quarter" idx="11"/>
          </p:nvPr>
        </p:nvSpPr>
        <p:spPr/>
        <p:txBody>
          <a:bodyPr/>
          <a:lstStyle>
            <a:lvl1pPr eaLnBrk="0" hangingPunct="0">
              <a:defRPr/>
            </a:lvl1pPr>
          </a:lstStyle>
          <a:p>
            <a:pPr>
              <a:defRPr/>
            </a:pPr>
            <a:endParaRPr lang="it-IT"/>
          </a:p>
        </p:txBody>
      </p:sp>
      <p:sp>
        <p:nvSpPr>
          <p:cNvPr id="5" name="Segnaposto numero diapositiva 5">
            <a:extLst>
              <a:ext uri="{FF2B5EF4-FFF2-40B4-BE49-F238E27FC236}">
                <a16:creationId xmlns:a16="http://schemas.microsoft.com/office/drawing/2014/main" xmlns="" id="{1BF585B3-3FE3-4C15-BF5A-CA4F797CE86F}"/>
              </a:ext>
            </a:extLst>
          </p:cNvPr>
          <p:cNvSpPr>
            <a:spLocks noGrp="1"/>
          </p:cNvSpPr>
          <p:nvPr>
            <p:ph type="sldNum" sz="quarter" idx="12"/>
          </p:nvPr>
        </p:nvSpPr>
        <p:spPr/>
        <p:txBody>
          <a:bodyPr/>
          <a:lstStyle>
            <a:lvl1pPr eaLnBrk="0" hangingPunct="0">
              <a:defRPr/>
            </a:lvl1pPr>
          </a:lstStyle>
          <a:p>
            <a:fld id="{BCFBB6D1-3C55-4B0D-ACA2-B788D04E6A01}" type="slidenum">
              <a:rPr lang="it-IT" altLang="it-IT"/>
              <a:pPr/>
              <a:t>‹N›</a:t>
            </a:fld>
            <a:endParaRPr lang="it-IT" altLang="it-IT"/>
          </a:p>
        </p:txBody>
      </p:sp>
    </p:spTree>
    <p:extLst>
      <p:ext uri="{BB962C8B-B14F-4D97-AF65-F5344CB8AC3E}">
        <p14:creationId xmlns:p14="http://schemas.microsoft.com/office/powerpoint/2010/main" val="124231255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xmlns="" id="{16012119-B434-42C6-A9C7-AEB779F08904}"/>
              </a:ext>
            </a:extLst>
          </p:cNvPr>
          <p:cNvSpPr>
            <a:spLocks noGrp="1"/>
          </p:cNvSpPr>
          <p:nvPr>
            <p:ph type="dt" sz="half" idx="10"/>
          </p:nvPr>
        </p:nvSpPr>
        <p:spPr/>
        <p:txBody>
          <a:bodyPr/>
          <a:lstStyle>
            <a:lvl1pPr eaLnBrk="0" hangingPunct="0">
              <a:defRPr/>
            </a:lvl1pPr>
          </a:lstStyle>
          <a:p>
            <a:fld id="{735FB87F-2C84-4512-802F-C3CE145F3D15}" type="datetimeFigureOut">
              <a:rPr lang="it-IT" altLang="it-IT"/>
              <a:pPr/>
              <a:t>12/10/2018</a:t>
            </a:fld>
            <a:endParaRPr lang="it-IT" altLang="it-IT"/>
          </a:p>
        </p:txBody>
      </p:sp>
      <p:sp>
        <p:nvSpPr>
          <p:cNvPr id="3" name="Segnaposto piè di pagina 4">
            <a:extLst>
              <a:ext uri="{FF2B5EF4-FFF2-40B4-BE49-F238E27FC236}">
                <a16:creationId xmlns:a16="http://schemas.microsoft.com/office/drawing/2014/main" xmlns="" id="{8F11FD84-5431-4425-9BEB-A4D415772357}"/>
              </a:ext>
            </a:extLst>
          </p:cNvPr>
          <p:cNvSpPr>
            <a:spLocks noGrp="1"/>
          </p:cNvSpPr>
          <p:nvPr>
            <p:ph type="ftr" sz="quarter" idx="11"/>
          </p:nvPr>
        </p:nvSpPr>
        <p:spPr/>
        <p:txBody>
          <a:bodyPr/>
          <a:lstStyle>
            <a:lvl1pPr eaLnBrk="0" hangingPunct="0">
              <a:defRPr/>
            </a:lvl1pPr>
          </a:lstStyle>
          <a:p>
            <a:pPr>
              <a:defRPr/>
            </a:pPr>
            <a:endParaRPr lang="it-IT"/>
          </a:p>
        </p:txBody>
      </p:sp>
      <p:sp>
        <p:nvSpPr>
          <p:cNvPr id="4" name="Segnaposto numero diapositiva 5">
            <a:extLst>
              <a:ext uri="{FF2B5EF4-FFF2-40B4-BE49-F238E27FC236}">
                <a16:creationId xmlns:a16="http://schemas.microsoft.com/office/drawing/2014/main" xmlns="" id="{84F97FE6-3D79-4C1E-8064-33D1591ACDB6}"/>
              </a:ext>
            </a:extLst>
          </p:cNvPr>
          <p:cNvSpPr>
            <a:spLocks noGrp="1"/>
          </p:cNvSpPr>
          <p:nvPr>
            <p:ph type="sldNum" sz="quarter" idx="12"/>
          </p:nvPr>
        </p:nvSpPr>
        <p:spPr/>
        <p:txBody>
          <a:bodyPr/>
          <a:lstStyle>
            <a:lvl1pPr eaLnBrk="0" hangingPunct="0">
              <a:defRPr/>
            </a:lvl1pPr>
          </a:lstStyle>
          <a:p>
            <a:fld id="{5BB2E420-CBB8-47AA-87AA-2A5AA7E4CE46}" type="slidenum">
              <a:rPr lang="it-IT" altLang="it-IT"/>
              <a:pPr/>
              <a:t>‹N›</a:t>
            </a:fld>
            <a:endParaRPr lang="it-IT" altLang="it-IT"/>
          </a:p>
        </p:txBody>
      </p:sp>
    </p:spTree>
    <p:extLst>
      <p:ext uri="{BB962C8B-B14F-4D97-AF65-F5344CB8AC3E}">
        <p14:creationId xmlns:p14="http://schemas.microsoft.com/office/powerpoint/2010/main" val="241301181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xmlns="" id="{1CC8A6BB-787A-4E9F-AF5E-D633FB744E1D}"/>
              </a:ext>
            </a:extLst>
          </p:cNvPr>
          <p:cNvSpPr>
            <a:spLocks noGrp="1"/>
          </p:cNvSpPr>
          <p:nvPr>
            <p:ph type="dt" sz="half" idx="10"/>
          </p:nvPr>
        </p:nvSpPr>
        <p:spPr/>
        <p:txBody>
          <a:bodyPr/>
          <a:lstStyle>
            <a:lvl1pPr eaLnBrk="0" hangingPunct="0">
              <a:defRPr/>
            </a:lvl1pPr>
          </a:lstStyle>
          <a:p>
            <a:fld id="{9EB4BE90-A606-4159-825F-100041318E2B}" type="datetimeFigureOut">
              <a:rPr lang="it-IT" altLang="it-IT"/>
              <a:pPr/>
              <a:t>12/10/2018</a:t>
            </a:fld>
            <a:endParaRPr lang="it-IT" altLang="it-IT"/>
          </a:p>
        </p:txBody>
      </p:sp>
      <p:sp>
        <p:nvSpPr>
          <p:cNvPr id="6" name="Segnaposto piè di pagina 4">
            <a:extLst>
              <a:ext uri="{FF2B5EF4-FFF2-40B4-BE49-F238E27FC236}">
                <a16:creationId xmlns:a16="http://schemas.microsoft.com/office/drawing/2014/main" xmlns="" id="{400C9A2F-8A89-4390-A4E9-021F2ABEFA0D}"/>
              </a:ext>
            </a:extLst>
          </p:cNvPr>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a:extLst>
              <a:ext uri="{FF2B5EF4-FFF2-40B4-BE49-F238E27FC236}">
                <a16:creationId xmlns:a16="http://schemas.microsoft.com/office/drawing/2014/main" xmlns="" id="{13E123E3-15B0-41C1-84B2-3A16B98F8CEB}"/>
              </a:ext>
            </a:extLst>
          </p:cNvPr>
          <p:cNvSpPr>
            <a:spLocks noGrp="1"/>
          </p:cNvSpPr>
          <p:nvPr>
            <p:ph type="sldNum" sz="quarter" idx="12"/>
          </p:nvPr>
        </p:nvSpPr>
        <p:spPr/>
        <p:txBody>
          <a:bodyPr/>
          <a:lstStyle>
            <a:lvl1pPr eaLnBrk="0" hangingPunct="0">
              <a:defRPr/>
            </a:lvl1pPr>
          </a:lstStyle>
          <a:p>
            <a:fld id="{09F88124-C882-4243-A303-865289CA0961}" type="slidenum">
              <a:rPr lang="it-IT" altLang="it-IT"/>
              <a:pPr/>
              <a:t>‹N›</a:t>
            </a:fld>
            <a:endParaRPr lang="it-IT" altLang="it-IT"/>
          </a:p>
        </p:txBody>
      </p:sp>
    </p:spTree>
    <p:extLst>
      <p:ext uri="{BB962C8B-B14F-4D97-AF65-F5344CB8AC3E}">
        <p14:creationId xmlns:p14="http://schemas.microsoft.com/office/powerpoint/2010/main" val="28713657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xmlns="" id="{EA042B5C-EC25-440F-8B1C-F97E5458A0EF}"/>
              </a:ext>
            </a:extLst>
          </p:cNvPr>
          <p:cNvSpPr>
            <a:spLocks noGrp="1"/>
          </p:cNvSpPr>
          <p:nvPr>
            <p:ph type="dt" sz="half" idx="10"/>
          </p:nvPr>
        </p:nvSpPr>
        <p:spPr/>
        <p:txBody>
          <a:bodyPr/>
          <a:lstStyle>
            <a:lvl1pPr eaLnBrk="0" hangingPunct="0">
              <a:defRPr/>
            </a:lvl1pPr>
          </a:lstStyle>
          <a:p>
            <a:fld id="{CA5683B7-C0D4-4D0A-A003-2A1B9ED4667B}" type="datetimeFigureOut">
              <a:rPr lang="it-IT" altLang="it-IT"/>
              <a:pPr/>
              <a:t>12/10/2018</a:t>
            </a:fld>
            <a:endParaRPr lang="it-IT" altLang="it-IT"/>
          </a:p>
        </p:txBody>
      </p:sp>
      <p:sp>
        <p:nvSpPr>
          <p:cNvPr id="6" name="Segnaposto piè di pagina 4">
            <a:extLst>
              <a:ext uri="{FF2B5EF4-FFF2-40B4-BE49-F238E27FC236}">
                <a16:creationId xmlns:a16="http://schemas.microsoft.com/office/drawing/2014/main" xmlns="" id="{78AEADE2-405D-4BE6-9C84-E6A0C5FC446D}"/>
              </a:ext>
            </a:extLst>
          </p:cNvPr>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a:extLst>
              <a:ext uri="{FF2B5EF4-FFF2-40B4-BE49-F238E27FC236}">
                <a16:creationId xmlns:a16="http://schemas.microsoft.com/office/drawing/2014/main" xmlns="" id="{17F9B1B6-A2CD-4091-A110-C90AD8185188}"/>
              </a:ext>
            </a:extLst>
          </p:cNvPr>
          <p:cNvSpPr>
            <a:spLocks noGrp="1"/>
          </p:cNvSpPr>
          <p:nvPr>
            <p:ph type="sldNum" sz="quarter" idx="12"/>
          </p:nvPr>
        </p:nvSpPr>
        <p:spPr/>
        <p:txBody>
          <a:bodyPr/>
          <a:lstStyle>
            <a:lvl1pPr eaLnBrk="0" hangingPunct="0">
              <a:defRPr/>
            </a:lvl1pPr>
          </a:lstStyle>
          <a:p>
            <a:fld id="{9A8D54C6-5DD2-4ACD-8304-00EB4DBAA6C8}" type="slidenum">
              <a:rPr lang="it-IT" altLang="it-IT"/>
              <a:pPr/>
              <a:t>‹N›</a:t>
            </a:fld>
            <a:endParaRPr lang="it-IT" altLang="it-IT"/>
          </a:p>
        </p:txBody>
      </p:sp>
    </p:spTree>
    <p:extLst>
      <p:ext uri="{BB962C8B-B14F-4D97-AF65-F5344CB8AC3E}">
        <p14:creationId xmlns:p14="http://schemas.microsoft.com/office/powerpoint/2010/main" val="25253718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D8719ED-D361-4BCA-A7FE-FA1697449EC4}"/>
              </a:ext>
            </a:extLst>
          </p:cNvPr>
          <p:cNvSpPr>
            <a:spLocks noGrp="1"/>
          </p:cNvSpPr>
          <p:nvPr>
            <p:ph type="dt" sz="half" idx="10"/>
          </p:nvPr>
        </p:nvSpPr>
        <p:spPr/>
        <p:txBody>
          <a:bodyPr/>
          <a:lstStyle>
            <a:lvl1pPr eaLnBrk="0" hangingPunct="0">
              <a:defRPr/>
            </a:lvl1pPr>
          </a:lstStyle>
          <a:p>
            <a:fld id="{BEFB4EF4-17F9-47B6-8C75-97EE86964CF1}"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BB86CAEB-C506-45C6-A86C-930409EEB4A6}"/>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77A1892B-F9C5-43C8-A50E-2F171946494C}"/>
              </a:ext>
            </a:extLst>
          </p:cNvPr>
          <p:cNvSpPr>
            <a:spLocks noGrp="1"/>
          </p:cNvSpPr>
          <p:nvPr>
            <p:ph type="sldNum" sz="quarter" idx="12"/>
          </p:nvPr>
        </p:nvSpPr>
        <p:spPr/>
        <p:txBody>
          <a:bodyPr/>
          <a:lstStyle>
            <a:lvl1pPr eaLnBrk="0" hangingPunct="0">
              <a:defRPr/>
            </a:lvl1pPr>
          </a:lstStyle>
          <a:p>
            <a:fld id="{4CA6D727-F8D9-4223-B679-9EBE2033465A}" type="slidenum">
              <a:rPr lang="it-IT" altLang="it-IT"/>
              <a:pPr/>
              <a:t>‹N›</a:t>
            </a:fld>
            <a:endParaRPr lang="it-IT" altLang="it-IT"/>
          </a:p>
        </p:txBody>
      </p:sp>
    </p:spTree>
    <p:extLst>
      <p:ext uri="{BB962C8B-B14F-4D97-AF65-F5344CB8AC3E}">
        <p14:creationId xmlns:p14="http://schemas.microsoft.com/office/powerpoint/2010/main" val="331772924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F103644-5F6D-4C88-B27C-243C52B0EA80}"/>
              </a:ext>
            </a:extLst>
          </p:cNvPr>
          <p:cNvSpPr>
            <a:spLocks noGrp="1"/>
          </p:cNvSpPr>
          <p:nvPr>
            <p:ph type="dt" sz="half" idx="10"/>
          </p:nvPr>
        </p:nvSpPr>
        <p:spPr/>
        <p:txBody>
          <a:bodyPr/>
          <a:lstStyle>
            <a:lvl1pPr eaLnBrk="0" hangingPunct="0">
              <a:defRPr/>
            </a:lvl1pPr>
          </a:lstStyle>
          <a:p>
            <a:fld id="{E1A6D6AA-37A8-4994-A443-3519EBC0FE2A}"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C40FF523-CD91-4AF7-8782-CE816477A775}"/>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441A5171-3BB6-4271-9311-27D46DC535C9}"/>
              </a:ext>
            </a:extLst>
          </p:cNvPr>
          <p:cNvSpPr>
            <a:spLocks noGrp="1"/>
          </p:cNvSpPr>
          <p:nvPr>
            <p:ph type="sldNum" sz="quarter" idx="12"/>
          </p:nvPr>
        </p:nvSpPr>
        <p:spPr/>
        <p:txBody>
          <a:bodyPr/>
          <a:lstStyle>
            <a:lvl1pPr eaLnBrk="0" hangingPunct="0">
              <a:defRPr/>
            </a:lvl1pPr>
          </a:lstStyle>
          <a:p>
            <a:fld id="{8452A26B-AE8F-4145-945C-9B035B440091}" type="slidenum">
              <a:rPr lang="it-IT" altLang="it-IT"/>
              <a:pPr/>
              <a:t>‹N›</a:t>
            </a:fld>
            <a:endParaRPr lang="it-IT" altLang="it-IT"/>
          </a:p>
        </p:txBody>
      </p:sp>
    </p:spTree>
    <p:extLst>
      <p:ext uri="{BB962C8B-B14F-4D97-AF65-F5344CB8AC3E}">
        <p14:creationId xmlns:p14="http://schemas.microsoft.com/office/powerpoint/2010/main" val="21124368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295274" y="1676400"/>
            <a:ext cx="8561201" cy="4419600"/>
          </a:xfrm>
        </p:spPr>
        <p:txBody>
          <a:bodyPr rtlCol="0">
            <a:normAutofit/>
          </a:bodyPr>
          <a:lstStyle/>
          <a:p>
            <a:pPr lvl="0"/>
            <a:endParaRPr lang="en-GB" noProof="0" dirty="0"/>
          </a:p>
        </p:txBody>
      </p:sp>
    </p:spTree>
    <p:extLst>
      <p:ext uri="{BB962C8B-B14F-4D97-AF65-F5344CB8AC3E}">
        <p14:creationId xmlns:p14="http://schemas.microsoft.com/office/powerpoint/2010/main" val="1426862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323528" y="6271711"/>
            <a:ext cx="8478000" cy="504825"/>
          </a:xfrm>
        </p:spPr>
        <p:txBody>
          <a:bodyPr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43585894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xmlns="" id="{A08CC6BA-5AB1-492D-9C41-75ADB27DBD5F}"/>
              </a:ext>
            </a:extLst>
          </p:cNvPr>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defRPr/>
            </a:pPr>
            <a:endParaRPr lang="en-GB" altLang="it-IT" sz="800">
              <a:solidFill>
                <a:srgbClr val="00498B"/>
              </a:solidFill>
              <a:latin typeface="Tahoma" panose="020B0604030504040204" pitchFamily="34" charset="0"/>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9">
            <a:extLst>
              <a:ext uri="{FF2B5EF4-FFF2-40B4-BE49-F238E27FC236}">
                <a16:creationId xmlns:a16="http://schemas.microsoft.com/office/drawing/2014/main" xmlns="" id="{AEBF98E8-77EF-4AF8-8B18-A516A141A4F4}"/>
              </a:ext>
            </a:extLst>
          </p:cNvPr>
          <p:cNvSpPr>
            <a:spLocks noGrp="1" noChangeArrowheads="1"/>
          </p:cNvSpPr>
          <p:nvPr>
            <p:ph type="sldNum" sz="quarter" idx="10"/>
          </p:nvPr>
        </p:nvSpPr>
        <p:spPr/>
        <p:txBody>
          <a:bodyPr/>
          <a:lstStyle>
            <a:lvl1pPr eaLnBrk="0" hangingPunct="0">
              <a:defRPr/>
            </a:lvl1pPr>
          </a:lstStyle>
          <a:p>
            <a:fld id="{D0824081-2C64-4D61-BA0D-BFED1866F9DC}" type="slidenum">
              <a:rPr lang="en-GB" altLang="it-IT"/>
              <a:pPr/>
              <a:t>‹N›</a:t>
            </a:fld>
            <a:endParaRPr lang="en-GB" altLang="it-IT"/>
          </a:p>
        </p:txBody>
      </p:sp>
      <p:sp>
        <p:nvSpPr>
          <p:cNvPr id="6" name="Rectangle 6">
            <a:extLst>
              <a:ext uri="{FF2B5EF4-FFF2-40B4-BE49-F238E27FC236}">
                <a16:creationId xmlns:a16="http://schemas.microsoft.com/office/drawing/2014/main" xmlns="" id="{8943D6CA-52F9-4D44-AE60-E713129920BB}"/>
              </a:ext>
            </a:extLst>
          </p:cNvPr>
          <p:cNvSpPr>
            <a:spLocks noGrp="1" noChangeArrowheads="1"/>
          </p:cNvSpPr>
          <p:nvPr>
            <p:ph type="ftr" sz="quarter" idx="11"/>
          </p:nvPr>
        </p:nvSpPr>
        <p:spPr/>
        <p:txBody>
          <a:bodyPr/>
          <a:lstStyle>
            <a:lvl1pPr algn="l" eaLnBrk="0" fontAlgn="auto" hangingPunct="0">
              <a:lnSpc>
                <a:spcPct val="100000"/>
              </a:lnSpc>
              <a:spcBef>
                <a:spcPts val="24"/>
              </a:spcBef>
              <a:spcAft>
                <a:spcPts val="0"/>
              </a:spcAft>
              <a:defRPr sz="1200">
                <a:solidFill>
                  <a:srgbClr val="00498B"/>
                </a:solidFill>
                <a:latin typeface="Tahoma" pitchFamily="34" charset="0"/>
                <a:ea typeface="ＭＳ Ｐゴシック" pitchFamily="1" charset="-128"/>
                <a:cs typeface="+mn-cs"/>
              </a:defRPr>
            </a:lvl1pPr>
          </a:lstStyle>
          <a:p>
            <a:pPr>
              <a:defRPr/>
            </a:pPr>
            <a:endParaRPr lang="en-GB"/>
          </a:p>
        </p:txBody>
      </p:sp>
    </p:spTree>
    <p:extLst>
      <p:ext uri="{BB962C8B-B14F-4D97-AF65-F5344CB8AC3E}">
        <p14:creationId xmlns:p14="http://schemas.microsoft.com/office/powerpoint/2010/main" val="10807567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B0C207CA-5BA3-4ECE-952E-2547A26F08AA}"/>
              </a:ext>
            </a:extLst>
          </p:cNvPr>
          <p:cNvSpPr>
            <a:spLocks noGrp="1"/>
          </p:cNvSpPr>
          <p:nvPr>
            <p:ph type="dt" sz="half" idx="10"/>
          </p:nvPr>
        </p:nvSpPr>
        <p:spPr/>
        <p:txBody>
          <a:bodyPr/>
          <a:lstStyle>
            <a:lvl1pPr eaLnBrk="0" hangingPunct="0">
              <a:defRPr/>
            </a:lvl1pPr>
          </a:lstStyle>
          <a:p>
            <a:fld id="{169E4B95-184A-452D-8BCC-438A646D6524}"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A32B105E-EAED-4348-AA34-7D370E17B417}"/>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D11749A4-A2B2-410D-8E11-419C955EBAEC}"/>
              </a:ext>
            </a:extLst>
          </p:cNvPr>
          <p:cNvSpPr>
            <a:spLocks noGrp="1"/>
          </p:cNvSpPr>
          <p:nvPr>
            <p:ph type="sldNum" sz="quarter" idx="12"/>
          </p:nvPr>
        </p:nvSpPr>
        <p:spPr/>
        <p:txBody>
          <a:bodyPr/>
          <a:lstStyle>
            <a:lvl1pPr eaLnBrk="0" hangingPunct="0">
              <a:defRPr/>
            </a:lvl1pPr>
          </a:lstStyle>
          <a:p>
            <a:fld id="{25BD1C6C-CCE3-4364-BA35-5AF81DAD461D}" type="slidenum">
              <a:rPr lang="it-IT" altLang="it-IT"/>
              <a:pPr/>
              <a:t>‹N›</a:t>
            </a:fld>
            <a:endParaRPr lang="it-IT" altLang="it-IT"/>
          </a:p>
        </p:txBody>
      </p:sp>
    </p:spTree>
    <p:extLst>
      <p:ext uri="{BB962C8B-B14F-4D97-AF65-F5344CB8AC3E}">
        <p14:creationId xmlns:p14="http://schemas.microsoft.com/office/powerpoint/2010/main" val="2162498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6CE5D74-46BD-4D74-B4AD-0612ADEC5B94}"/>
              </a:ext>
            </a:extLst>
          </p:cNvPr>
          <p:cNvSpPr>
            <a:spLocks noGrp="1"/>
          </p:cNvSpPr>
          <p:nvPr>
            <p:ph type="dt" sz="half" idx="10"/>
          </p:nvPr>
        </p:nvSpPr>
        <p:spPr/>
        <p:txBody>
          <a:bodyPr/>
          <a:lstStyle>
            <a:lvl1pPr eaLnBrk="0" hangingPunct="0">
              <a:defRPr/>
            </a:lvl1pPr>
          </a:lstStyle>
          <a:p>
            <a:fld id="{3797E3D0-37E3-4A1E-878B-275D9D4B760D}"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26F3A45B-8A2D-43D8-99DE-1FC1444F2F39}"/>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9F91E65F-BC8B-4980-B19A-0B4A22E5BC13}"/>
              </a:ext>
            </a:extLst>
          </p:cNvPr>
          <p:cNvSpPr>
            <a:spLocks noGrp="1"/>
          </p:cNvSpPr>
          <p:nvPr>
            <p:ph type="sldNum" sz="quarter" idx="12"/>
          </p:nvPr>
        </p:nvSpPr>
        <p:spPr/>
        <p:txBody>
          <a:bodyPr/>
          <a:lstStyle>
            <a:lvl1pPr eaLnBrk="0" hangingPunct="0">
              <a:defRPr/>
            </a:lvl1pPr>
          </a:lstStyle>
          <a:p>
            <a:fld id="{76B545AD-6A9E-42F4-BAD2-91916D96D07A}" type="slidenum">
              <a:rPr lang="it-IT" altLang="it-IT"/>
              <a:pPr/>
              <a:t>‹N›</a:t>
            </a:fld>
            <a:endParaRPr lang="it-IT" altLang="it-IT"/>
          </a:p>
        </p:txBody>
      </p:sp>
    </p:spTree>
    <p:extLst>
      <p:ext uri="{BB962C8B-B14F-4D97-AF65-F5344CB8AC3E}">
        <p14:creationId xmlns:p14="http://schemas.microsoft.com/office/powerpoint/2010/main" val="43284358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xmlns="" id="{F24D1958-27F6-414C-A209-26FF0CFA6587}"/>
              </a:ext>
            </a:extLst>
          </p:cNvPr>
          <p:cNvSpPr>
            <a:spLocks noGrp="1"/>
          </p:cNvSpPr>
          <p:nvPr>
            <p:ph type="dt" sz="half" idx="10"/>
          </p:nvPr>
        </p:nvSpPr>
        <p:spPr/>
        <p:txBody>
          <a:bodyPr/>
          <a:lstStyle>
            <a:lvl1pPr eaLnBrk="0" hangingPunct="0">
              <a:defRPr/>
            </a:lvl1pPr>
          </a:lstStyle>
          <a:p>
            <a:fld id="{A80B94A8-B1DE-4FB3-9C9B-3B066F093EB0}"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8449301A-23B4-4EFE-A544-7D89BA0E8F60}"/>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E1F4CEA6-A458-4873-8080-2B3FBFE01DA4}"/>
              </a:ext>
            </a:extLst>
          </p:cNvPr>
          <p:cNvSpPr>
            <a:spLocks noGrp="1"/>
          </p:cNvSpPr>
          <p:nvPr>
            <p:ph type="sldNum" sz="quarter" idx="12"/>
          </p:nvPr>
        </p:nvSpPr>
        <p:spPr/>
        <p:txBody>
          <a:bodyPr/>
          <a:lstStyle>
            <a:lvl1pPr eaLnBrk="0" hangingPunct="0">
              <a:defRPr/>
            </a:lvl1pPr>
          </a:lstStyle>
          <a:p>
            <a:fld id="{EEAF4426-E253-44E4-8220-CC1834BC5AA4}" type="slidenum">
              <a:rPr lang="it-IT" altLang="it-IT"/>
              <a:pPr/>
              <a:t>‹N›</a:t>
            </a:fld>
            <a:endParaRPr lang="it-IT" altLang="it-IT"/>
          </a:p>
        </p:txBody>
      </p:sp>
    </p:spTree>
    <p:extLst>
      <p:ext uri="{BB962C8B-B14F-4D97-AF65-F5344CB8AC3E}">
        <p14:creationId xmlns:p14="http://schemas.microsoft.com/office/powerpoint/2010/main" val="369490048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xmlns="" id="{0C83CAD8-46DA-400C-B2DB-ED92FA6A1624}"/>
              </a:ext>
            </a:extLst>
          </p:cNvPr>
          <p:cNvSpPr>
            <a:spLocks noGrp="1"/>
          </p:cNvSpPr>
          <p:nvPr>
            <p:ph type="dt" sz="half" idx="10"/>
          </p:nvPr>
        </p:nvSpPr>
        <p:spPr/>
        <p:txBody>
          <a:bodyPr/>
          <a:lstStyle>
            <a:lvl1pPr eaLnBrk="0" hangingPunct="0">
              <a:defRPr/>
            </a:lvl1pPr>
          </a:lstStyle>
          <a:p>
            <a:fld id="{D3A80326-B100-4748-9439-6670E8568751}" type="datetimeFigureOut">
              <a:rPr lang="it-IT" altLang="it-IT"/>
              <a:pPr/>
              <a:t>12/10/2018</a:t>
            </a:fld>
            <a:endParaRPr lang="it-IT" altLang="it-IT"/>
          </a:p>
        </p:txBody>
      </p:sp>
      <p:sp>
        <p:nvSpPr>
          <p:cNvPr id="6" name="Segnaposto piè di pagina 4">
            <a:extLst>
              <a:ext uri="{FF2B5EF4-FFF2-40B4-BE49-F238E27FC236}">
                <a16:creationId xmlns:a16="http://schemas.microsoft.com/office/drawing/2014/main" xmlns="" id="{FE5B72CB-335F-4A08-9048-C7C7D08570C2}"/>
              </a:ext>
            </a:extLst>
          </p:cNvPr>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a:extLst>
              <a:ext uri="{FF2B5EF4-FFF2-40B4-BE49-F238E27FC236}">
                <a16:creationId xmlns:a16="http://schemas.microsoft.com/office/drawing/2014/main" xmlns="" id="{EDC65DDF-10E1-441A-BE38-1C2C1EC34415}"/>
              </a:ext>
            </a:extLst>
          </p:cNvPr>
          <p:cNvSpPr>
            <a:spLocks noGrp="1"/>
          </p:cNvSpPr>
          <p:nvPr>
            <p:ph type="sldNum" sz="quarter" idx="12"/>
          </p:nvPr>
        </p:nvSpPr>
        <p:spPr/>
        <p:txBody>
          <a:bodyPr/>
          <a:lstStyle>
            <a:lvl1pPr eaLnBrk="0" hangingPunct="0">
              <a:defRPr/>
            </a:lvl1pPr>
          </a:lstStyle>
          <a:p>
            <a:fld id="{59FC078A-2643-4F73-8733-A266047C2CCB}" type="slidenum">
              <a:rPr lang="it-IT" altLang="it-IT"/>
              <a:pPr/>
              <a:t>‹N›</a:t>
            </a:fld>
            <a:endParaRPr lang="it-IT" altLang="it-IT"/>
          </a:p>
        </p:txBody>
      </p:sp>
    </p:spTree>
    <p:extLst>
      <p:ext uri="{BB962C8B-B14F-4D97-AF65-F5344CB8AC3E}">
        <p14:creationId xmlns:p14="http://schemas.microsoft.com/office/powerpoint/2010/main" val="15817206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xmlns="" id="{B9452DF4-4685-4311-8B85-3CFE495BC650}"/>
              </a:ext>
            </a:extLst>
          </p:cNvPr>
          <p:cNvSpPr>
            <a:spLocks noGrp="1"/>
          </p:cNvSpPr>
          <p:nvPr>
            <p:ph type="dt" sz="half" idx="10"/>
          </p:nvPr>
        </p:nvSpPr>
        <p:spPr/>
        <p:txBody>
          <a:bodyPr/>
          <a:lstStyle>
            <a:lvl1pPr eaLnBrk="0" hangingPunct="0">
              <a:defRPr/>
            </a:lvl1pPr>
          </a:lstStyle>
          <a:p>
            <a:fld id="{D47D8A19-F4D5-4EB7-875F-99437005CC20}" type="datetimeFigureOut">
              <a:rPr lang="it-IT" altLang="it-IT"/>
              <a:pPr/>
              <a:t>12/10/2018</a:t>
            </a:fld>
            <a:endParaRPr lang="it-IT" altLang="it-IT"/>
          </a:p>
        </p:txBody>
      </p:sp>
      <p:sp>
        <p:nvSpPr>
          <p:cNvPr id="8" name="Segnaposto piè di pagina 4">
            <a:extLst>
              <a:ext uri="{FF2B5EF4-FFF2-40B4-BE49-F238E27FC236}">
                <a16:creationId xmlns:a16="http://schemas.microsoft.com/office/drawing/2014/main" xmlns="" id="{18DBCC47-80DF-4D5F-8A9E-BEBD856C95EC}"/>
              </a:ext>
            </a:extLst>
          </p:cNvPr>
          <p:cNvSpPr>
            <a:spLocks noGrp="1"/>
          </p:cNvSpPr>
          <p:nvPr>
            <p:ph type="ftr" sz="quarter" idx="11"/>
          </p:nvPr>
        </p:nvSpPr>
        <p:spPr/>
        <p:txBody>
          <a:bodyPr/>
          <a:lstStyle>
            <a:lvl1pPr eaLnBrk="0" hangingPunct="0">
              <a:defRPr/>
            </a:lvl1pPr>
          </a:lstStyle>
          <a:p>
            <a:pPr>
              <a:defRPr/>
            </a:pPr>
            <a:endParaRPr lang="it-IT"/>
          </a:p>
        </p:txBody>
      </p:sp>
      <p:sp>
        <p:nvSpPr>
          <p:cNvPr id="9" name="Segnaposto numero diapositiva 5">
            <a:extLst>
              <a:ext uri="{FF2B5EF4-FFF2-40B4-BE49-F238E27FC236}">
                <a16:creationId xmlns:a16="http://schemas.microsoft.com/office/drawing/2014/main" xmlns="" id="{AA1174E8-271E-40FE-8FF0-EEFC75299B9C}"/>
              </a:ext>
            </a:extLst>
          </p:cNvPr>
          <p:cNvSpPr>
            <a:spLocks noGrp="1"/>
          </p:cNvSpPr>
          <p:nvPr>
            <p:ph type="sldNum" sz="quarter" idx="12"/>
          </p:nvPr>
        </p:nvSpPr>
        <p:spPr/>
        <p:txBody>
          <a:bodyPr/>
          <a:lstStyle>
            <a:lvl1pPr eaLnBrk="0" hangingPunct="0">
              <a:defRPr/>
            </a:lvl1pPr>
          </a:lstStyle>
          <a:p>
            <a:fld id="{31820475-6D97-48B1-894A-7AEE42BDD086}" type="slidenum">
              <a:rPr lang="it-IT" altLang="it-IT"/>
              <a:pPr/>
              <a:t>‹N›</a:t>
            </a:fld>
            <a:endParaRPr lang="it-IT" altLang="it-IT"/>
          </a:p>
        </p:txBody>
      </p:sp>
    </p:spTree>
    <p:extLst>
      <p:ext uri="{BB962C8B-B14F-4D97-AF65-F5344CB8AC3E}">
        <p14:creationId xmlns:p14="http://schemas.microsoft.com/office/powerpoint/2010/main" val="6382621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xmlns="" id="{AEAEA6B3-F673-4421-89C4-715AFACF83BB}"/>
              </a:ext>
            </a:extLst>
          </p:cNvPr>
          <p:cNvSpPr>
            <a:spLocks noGrp="1"/>
          </p:cNvSpPr>
          <p:nvPr>
            <p:ph type="dt" sz="half" idx="10"/>
          </p:nvPr>
        </p:nvSpPr>
        <p:spPr/>
        <p:txBody>
          <a:bodyPr/>
          <a:lstStyle>
            <a:lvl1pPr eaLnBrk="0" hangingPunct="0">
              <a:defRPr/>
            </a:lvl1pPr>
          </a:lstStyle>
          <a:p>
            <a:fld id="{259F03F2-2A09-49E2-AE84-67F52968AB4F}" type="datetimeFigureOut">
              <a:rPr lang="it-IT" altLang="it-IT"/>
              <a:pPr/>
              <a:t>12/10/2018</a:t>
            </a:fld>
            <a:endParaRPr lang="it-IT" altLang="it-IT"/>
          </a:p>
        </p:txBody>
      </p:sp>
      <p:sp>
        <p:nvSpPr>
          <p:cNvPr id="4" name="Segnaposto piè di pagina 4">
            <a:extLst>
              <a:ext uri="{FF2B5EF4-FFF2-40B4-BE49-F238E27FC236}">
                <a16:creationId xmlns:a16="http://schemas.microsoft.com/office/drawing/2014/main" xmlns="" id="{2B321303-27B4-4859-9021-3187986A0E8D}"/>
              </a:ext>
            </a:extLst>
          </p:cNvPr>
          <p:cNvSpPr>
            <a:spLocks noGrp="1"/>
          </p:cNvSpPr>
          <p:nvPr>
            <p:ph type="ftr" sz="quarter" idx="11"/>
          </p:nvPr>
        </p:nvSpPr>
        <p:spPr/>
        <p:txBody>
          <a:bodyPr/>
          <a:lstStyle>
            <a:lvl1pPr eaLnBrk="0" hangingPunct="0">
              <a:defRPr/>
            </a:lvl1pPr>
          </a:lstStyle>
          <a:p>
            <a:pPr>
              <a:defRPr/>
            </a:pPr>
            <a:endParaRPr lang="it-IT"/>
          </a:p>
        </p:txBody>
      </p:sp>
      <p:sp>
        <p:nvSpPr>
          <p:cNvPr id="5" name="Segnaposto numero diapositiva 5">
            <a:extLst>
              <a:ext uri="{FF2B5EF4-FFF2-40B4-BE49-F238E27FC236}">
                <a16:creationId xmlns:a16="http://schemas.microsoft.com/office/drawing/2014/main" xmlns="" id="{156FED4E-174E-4545-932B-0ADE5B942045}"/>
              </a:ext>
            </a:extLst>
          </p:cNvPr>
          <p:cNvSpPr>
            <a:spLocks noGrp="1"/>
          </p:cNvSpPr>
          <p:nvPr>
            <p:ph type="sldNum" sz="quarter" idx="12"/>
          </p:nvPr>
        </p:nvSpPr>
        <p:spPr/>
        <p:txBody>
          <a:bodyPr/>
          <a:lstStyle>
            <a:lvl1pPr eaLnBrk="0" hangingPunct="0">
              <a:defRPr/>
            </a:lvl1pPr>
          </a:lstStyle>
          <a:p>
            <a:fld id="{3438A689-B927-4346-AA9F-4E330D795D17}" type="slidenum">
              <a:rPr lang="it-IT" altLang="it-IT"/>
              <a:pPr/>
              <a:t>‹N›</a:t>
            </a:fld>
            <a:endParaRPr lang="it-IT" altLang="it-IT"/>
          </a:p>
        </p:txBody>
      </p:sp>
    </p:spTree>
    <p:extLst>
      <p:ext uri="{BB962C8B-B14F-4D97-AF65-F5344CB8AC3E}">
        <p14:creationId xmlns:p14="http://schemas.microsoft.com/office/powerpoint/2010/main" val="26688390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xmlns="" id="{7A023B3C-9819-4CAD-A075-F517928B59C2}"/>
              </a:ext>
            </a:extLst>
          </p:cNvPr>
          <p:cNvSpPr>
            <a:spLocks noGrp="1"/>
          </p:cNvSpPr>
          <p:nvPr>
            <p:ph type="dt" sz="half" idx="10"/>
          </p:nvPr>
        </p:nvSpPr>
        <p:spPr/>
        <p:txBody>
          <a:bodyPr/>
          <a:lstStyle>
            <a:lvl1pPr eaLnBrk="0" hangingPunct="0">
              <a:defRPr/>
            </a:lvl1pPr>
          </a:lstStyle>
          <a:p>
            <a:fld id="{4F69E7C3-41FF-4D91-946A-02693914F382}" type="datetimeFigureOut">
              <a:rPr lang="it-IT" altLang="it-IT"/>
              <a:pPr/>
              <a:t>12/10/2018</a:t>
            </a:fld>
            <a:endParaRPr lang="it-IT" altLang="it-IT"/>
          </a:p>
        </p:txBody>
      </p:sp>
      <p:sp>
        <p:nvSpPr>
          <p:cNvPr id="3" name="Segnaposto piè di pagina 4">
            <a:extLst>
              <a:ext uri="{FF2B5EF4-FFF2-40B4-BE49-F238E27FC236}">
                <a16:creationId xmlns:a16="http://schemas.microsoft.com/office/drawing/2014/main" xmlns="" id="{6F347C97-AE37-4FEB-A8F6-4607C4ADCB06}"/>
              </a:ext>
            </a:extLst>
          </p:cNvPr>
          <p:cNvSpPr>
            <a:spLocks noGrp="1"/>
          </p:cNvSpPr>
          <p:nvPr>
            <p:ph type="ftr" sz="quarter" idx="11"/>
          </p:nvPr>
        </p:nvSpPr>
        <p:spPr/>
        <p:txBody>
          <a:bodyPr/>
          <a:lstStyle>
            <a:lvl1pPr eaLnBrk="0" hangingPunct="0">
              <a:defRPr/>
            </a:lvl1pPr>
          </a:lstStyle>
          <a:p>
            <a:pPr>
              <a:defRPr/>
            </a:pPr>
            <a:endParaRPr lang="it-IT"/>
          </a:p>
        </p:txBody>
      </p:sp>
      <p:sp>
        <p:nvSpPr>
          <p:cNvPr id="4" name="Segnaposto numero diapositiva 5">
            <a:extLst>
              <a:ext uri="{FF2B5EF4-FFF2-40B4-BE49-F238E27FC236}">
                <a16:creationId xmlns:a16="http://schemas.microsoft.com/office/drawing/2014/main" xmlns="" id="{7B65D1F3-486E-4E59-923E-A1413729E7C5}"/>
              </a:ext>
            </a:extLst>
          </p:cNvPr>
          <p:cNvSpPr>
            <a:spLocks noGrp="1"/>
          </p:cNvSpPr>
          <p:nvPr>
            <p:ph type="sldNum" sz="quarter" idx="12"/>
          </p:nvPr>
        </p:nvSpPr>
        <p:spPr/>
        <p:txBody>
          <a:bodyPr/>
          <a:lstStyle>
            <a:lvl1pPr eaLnBrk="0" hangingPunct="0">
              <a:defRPr/>
            </a:lvl1pPr>
          </a:lstStyle>
          <a:p>
            <a:fld id="{A92C688D-28DB-425F-8545-C12E6A57D0E6}" type="slidenum">
              <a:rPr lang="it-IT" altLang="it-IT"/>
              <a:pPr/>
              <a:t>‹N›</a:t>
            </a:fld>
            <a:endParaRPr lang="it-IT" altLang="it-IT"/>
          </a:p>
        </p:txBody>
      </p:sp>
    </p:spTree>
    <p:extLst>
      <p:ext uri="{BB962C8B-B14F-4D97-AF65-F5344CB8AC3E}">
        <p14:creationId xmlns:p14="http://schemas.microsoft.com/office/powerpoint/2010/main" val="6163961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xmlns="" id="{E81C9C32-427D-49D9-9DD2-606103B88F05}"/>
              </a:ext>
            </a:extLst>
          </p:cNvPr>
          <p:cNvSpPr>
            <a:spLocks noGrp="1"/>
          </p:cNvSpPr>
          <p:nvPr>
            <p:ph type="dt" sz="half" idx="10"/>
          </p:nvPr>
        </p:nvSpPr>
        <p:spPr/>
        <p:txBody>
          <a:bodyPr/>
          <a:lstStyle>
            <a:lvl1pPr eaLnBrk="0" hangingPunct="0">
              <a:defRPr/>
            </a:lvl1pPr>
          </a:lstStyle>
          <a:p>
            <a:fld id="{8AEA8317-D5B2-4D35-A1C0-3092AA303788}" type="datetimeFigureOut">
              <a:rPr lang="it-IT" altLang="it-IT"/>
              <a:pPr/>
              <a:t>12/10/2018</a:t>
            </a:fld>
            <a:endParaRPr lang="it-IT" altLang="it-IT"/>
          </a:p>
        </p:txBody>
      </p:sp>
      <p:sp>
        <p:nvSpPr>
          <p:cNvPr id="6" name="Segnaposto piè di pagina 4">
            <a:extLst>
              <a:ext uri="{FF2B5EF4-FFF2-40B4-BE49-F238E27FC236}">
                <a16:creationId xmlns:a16="http://schemas.microsoft.com/office/drawing/2014/main" xmlns="" id="{BDFE2323-5C7C-454C-8D65-4212E5905A73}"/>
              </a:ext>
            </a:extLst>
          </p:cNvPr>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a:extLst>
              <a:ext uri="{FF2B5EF4-FFF2-40B4-BE49-F238E27FC236}">
                <a16:creationId xmlns:a16="http://schemas.microsoft.com/office/drawing/2014/main" xmlns="" id="{DE02850D-80E2-4B8B-8E8C-CE92AB73CEBC}"/>
              </a:ext>
            </a:extLst>
          </p:cNvPr>
          <p:cNvSpPr>
            <a:spLocks noGrp="1"/>
          </p:cNvSpPr>
          <p:nvPr>
            <p:ph type="sldNum" sz="quarter" idx="12"/>
          </p:nvPr>
        </p:nvSpPr>
        <p:spPr/>
        <p:txBody>
          <a:bodyPr/>
          <a:lstStyle>
            <a:lvl1pPr eaLnBrk="0" hangingPunct="0">
              <a:defRPr/>
            </a:lvl1pPr>
          </a:lstStyle>
          <a:p>
            <a:fld id="{F9DA1D71-C830-446C-B37D-CA9386622900}" type="slidenum">
              <a:rPr lang="it-IT" altLang="it-IT"/>
              <a:pPr/>
              <a:t>‹N›</a:t>
            </a:fld>
            <a:endParaRPr lang="it-IT" altLang="it-IT"/>
          </a:p>
        </p:txBody>
      </p:sp>
    </p:spTree>
    <p:extLst>
      <p:ext uri="{BB962C8B-B14F-4D97-AF65-F5344CB8AC3E}">
        <p14:creationId xmlns:p14="http://schemas.microsoft.com/office/powerpoint/2010/main" val="243274278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xmlns="" id="{EF302709-029D-49B2-A45F-038C6F1D112D}"/>
              </a:ext>
            </a:extLst>
          </p:cNvPr>
          <p:cNvSpPr>
            <a:spLocks noGrp="1"/>
          </p:cNvSpPr>
          <p:nvPr>
            <p:ph type="dt" sz="half" idx="10"/>
          </p:nvPr>
        </p:nvSpPr>
        <p:spPr/>
        <p:txBody>
          <a:bodyPr/>
          <a:lstStyle>
            <a:lvl1pPr eaLnBrk="0" hangingPunct="0">
              <a:defRPr/>
            </a:lvl1pPr>
          </a:lstStyle>
          <a:p>
            <a:fld id="{6B6B5499-B27E-49D6-90E8-6B09F7611E39}" type="datetimeFigureOut">
              <a:rPr lang="it-IT" altLang="it-IT"/>
              <a:pPr/>
              <a:t>12/10/2018</a:t>
            </a:fld>
            <a:endParaRPr lang="it-IT" altLang="it-IT"/>
          </a:p>
        </p:txBody>
      </p:sp>
      <p:sp>
        <p:nvSpPr>
          <p:cNvPr id="6" name="Segnaposto piè di pagina 4">
            <a:extLst>
              <a:ext uri="{FF2B5EF4-FFF2-40B4-BE49-F238E27FC236}">
                <a16:creationId xmlns:a16="http://schemas.microsoft.com/office/drawing/2014/main" xmlns="" id="{4C4E9CB2-323A-4F8A-A827-8393117458F5}"/>
              </a:ext>
            </a:extLst>
          </p:cNvPr>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a:extLst>
              <a:ext uri="{FF2B5EF4-FFF2-40B4-BE49-F238E27FC236}">
                <a16:creationId xmlns:a16="http://schemas.microsoft.com/office/drawing/2014/main" xmlns="" id="{F6506824-8851-4D7C-899F-4C726B8A1FCF}"/>
              </a:ext>
            </a:extLst>
          </p:cNvPr>
          <p:cNvSpPr>
            <a:spLocks noGrp="1"/>
          </p:cNvSpPr>
          <p:nvPr>
            <p:ph type="sldNum" sz="quarter" idx="12"/>
          </p:nvPr>
        </p:nvSpPr>
        <p:spPr/>
        <p:txBody>
          <a:bodyPr/>
          <a:lstStyle>
            <a:lvl1pPr eaLnBrk="0" hangingPunct="0">
              <a:defRPr/>
            </a:lvl1pPr>
          </a:lstStyle>
          <a:p>
            <a:fld id="{5B6D6355-846E-49BE-A382-B1E43A2DFEF3}" type="slidenum">
              <a:rPr lang="it-IT" altLang="it-IT"/>
              <a:pPr/>
              <a:t>‹N›</a:t>
            </a:fld>
            <a:endParaRPr lang="it-IT" altLang="it-IT"/>
          </a:p>
        </p:txBody>
      </p:sp>
    </p:spTree>
    <p:extLst>
      <p:ext uri="{BB962C8B-B14F-4D97-AF65-F5344CB8AC3E}">
        <p14:creationId xmlns:p14="http://schemas.microsoft.com/office/powerpoint/2010/main" val="343887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4" name="Text Placeholder 6"/>
          <p:cNvSpPr>
            <a:spLocks noGrp="1"/>
          </p:cNvSpPr>
          <p:nvPr>
            <p:ph type="body" sz="quarter" idx="11"/>
          </p:nvPr>
        </p:nvSpPr>
        <p:spPr>
          <a:xfrm>
            <a:off x="6681790" y="6667991"/>
            <a:ext cx="2109787" cy="182880"/>
          </a:xfrm>
        </p:spPr>
        <p:txBody>
          <a:bodyPr lIns="18287" tIns="18287" rIns="18287" bIns="18287">
            <a:normAutofit/>
          </a:bodyPr>
          <a:lstStyle>
            <a:lvl1pPr marL="0" indent="0" algn="r">
              <a:buNone/>
              <a:defRPr sz="800">
                <a:solidFill>
                  <a:schemeClr val="tx2"/>
                </a:solidFill>
              </a:defRPr>
            </a:lvl1pPr>
          </a:lstStyle>
          <a:p>
            <a:pPr lvl="0"/>
            <a:r>
              <a:rPr lang="en-US" dirty="0"/>
              <a:t>Click to edit Master text styles</a:t>
            </a:r>
          </a:p>
        </p:txBody>
      </p:sp>
      <p:sp>
        <p:nvSpPr>
          <p:cNvPr id="5" name="Text Placeholder 4"/>
          <p:cNvSpPr>
            <a:spLocks noGrp="1"/>
          </p:cNvSpPr>
          <p:nvPr>
            <p:ph type="body" sz="quarter" idx="10"/>
          </p:nvPr>
        </p:nvSpPr>
        <p:spPr>
          <a:xfrm>
            <a:off x="941698" y="6021447"/>
            <a:ext cx="4488435" cy="590551"/>
          </a:xfrm>
        </p:spPr>
        <p:txBody>
          <a:bodyPr lIns="45635" rIns="45635" anchor="b">
            <a:noAutofit/>
          </a:bodyPr>
          <a:lstStyle>
            <a:lvl1pPr marL="0" indent="0">
              <a:buNone/>
              <a:defRPr sz="1067"/>
            </a:lvl1pPr>
          </a:lstStyle>
          <a:p>
            <a:pPr lvl="0"/>
            <a:r>
              <a:rPr lang="en-US" dirty="0"/>
              <a:t>Click to edit Master text styles</a:t>
            </a:r>
          </a:p>
        </p:txBody>
      </p:sp>
    </p:spTree>
    <p:extLst>
      <p:ext uri="{BB962C8B-B14F-4D97-AF65-F5344CB8AC3E}">
        <p14:creationId xmlns:p14="http://schemas.microsoft.com/office/powerpoint/2010/main" val="358967699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E0230E6-F70A-4CD5-AD50-98D865FF1834}"/>
              </a:ext>
            </a:extLst>
          </p:cNvPr>
          <p:cNvSpPr>
            <a:spLocks noGrp="1"/>
          </p:cNvSpPr>
          <p:nvPr>
            <p:ph type="dt" sz="half" idx="10"/>
          </p:nvPr>
        </p:nvSpPr>
        <p:spPr/>
        <p:txBody>
          <a:bodyPr/>
          <a:lstStyle>
            <a:lvl1pPr eaLnBrk="0" hangingPunct="0">
              <a:defRPr/>
            </a:lvl1pPr>
          </a:lstStyle>
          <a:p>
            <a:fld id="{51F25643-AB94-4994-B494-62D0450B51EC}"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67432B7E-F01D-4E9A-808C-25AB6541D5BC}"/>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D8FE2BB3-6A4B-49CE-8D1E-E761A126908E}"/>
              </a:ext>
            </a:extLst>
          </p:cNvPr>
          <p:cNvSpPr>
            <a:spLocks noGrp="1"/>
          </p:cNvSpPr>
          <p:nvPr>
            <p:ph type="sldNum" sz="quarter" idx="12"/>
          </p:nvPr>
        </p:nvSpPr>
        <p:spPr/>
        <p:txBody>
          <a:bodyPr/>
          <a:lstStyle>
            <a:lvl1pPr eaLnBrk="0" hangingPunct="0">
              <a:defRPr/>
            </a:lvl1pPr>
          </a:lstStyle>
          <a:p>
            <a:fld id="{7C5FED3A-2D27-4901-9BC5-331A6E8FE02F}" type="slidenum">
              <a:rPr lang="it-IT" altLang="it-IT"/>
              <a:pPr/>
              <a:t>‹N›</a:t>
            </a:fld>
            <a:endParaRPr lang="it-IT" altLang="it-IT"/>
          </a:p>
        </p:txBody>
      </p:sp>
    </p:spTree>
    <p:extLst>
      <p:ext uri="{BB962C8B-B14F-4D97-AF65-F5344CB8AC3E}">
        <p14:creationId xmlns:p14="http://schemas.microsoft.com/office/powerpoint/2010/main" val="32296053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A989943-1F48-4AEA-BCD4-793E0771F2AB}"/>
              </a:ext>
            </a:extLst>
          </p:cNvPr>
          <p:cNvSpPr>
            <a:spLocks noGrp="1"/>
          </p:cNvSpPr>
          <p:nvPr>
            <p:ph type="dt" sz="half" idx="10"/>
          </p:nvPr>
        </p:nvSpPr>
        <p:spPr/>
        <p:txBody>
          <a:bodyPr/>
          <a:lstStyle>
            <a:lvl1pPr eaLnBrk="0" hangingPunct="0">
              <a:defRPr/>
            </a:lvl1pPr>
          </a:lstStyle>
          <a:p>
            <a:fld id="{2313ED44-5F2A-41B5-826F-DCF8C4A6FCDA}" type="datetimeFigureOut">
              <a:rPr lang="it-IT" altLang="it-IT"/>
              <a:pPr/>
              <a:t>12/10/2018</a:t>
            </a:fld>
            <a:endParaRPr lang="it-IT" altLang="it-IT"/>
          </a:p>
        </p:txBody>
      </p:sp>
      <p:sp>
        <p:nvSpPr>
          <p:cNvPr id="5" name="Segnaposto piè di pagina 4">
            <a:extLst>
              <a:ext uri="{FF2B5EF4-FFF2-40B4-BE49-F238E27FC236}">
                <a16:creationId xmlns:a16="http://schemas.microsoft.com/office/drawing/2014/main" xmlns="" id="{2C0B5C3B-A98A-429E-BC08-8B0E7B1BBC0B}"/>
              </a:ext>
            </a:extLst>
          </p:cNvPr>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a:extLst>
              <a:ext uri="{FF2B5EF4-FFF2-40B4-BE49-F238E27FC236}">
                <a16:creationId xmlns:a16="http://schemas.microsoft.com/office/drawing/2014/main" xmlns="" id="{FBFC9EFE-A7C5-494F-9F90-A44BBCF1FBD4}"/>
              </a:ext>
            </a:extLst>
          </p:cNvPr>
          <p:cNvSpPr>
            <a:spLocks noGrp="1"/>
          </p:cNvSpPr>
          <p:nvPr>
            <p:ph type="sldNum" sz="quarter" idx="12"/>
          </p:nvPr>
        </p:nvSpPr>
        <p:spPr/>
        <p:txBody>
          <a:bodyPr/>
          <a:lstStyle>
            <a:lvl1pPr eaLnBrk="0" hangingPunct="0">
              <a:defRPr/>
            </a:lvl1pPr>
          </a:lstStyle>
          <a:p>
            <a:fld id="{66FB8131-BE2A-4D26-A372-A8429FE0E8A8}" type="slidenum">
              <a:rPr lang="it-IT" altLang="it-IT"/>
              <a:pPr/>
              <a:t>‹N›</a:t>
            </a:fld>
            <a:endParaRPr lang="it-IT" altLang="it-IT"/>
          </a:p>
        </p:txBody>
      </p:sp>
    </p:spTree>
    <p:extLst>
      <p:ext uri="{BB962C8B-B14F-4D97-AF65-F5344CB8AC3E}">
        <p14:creationId xmlns:p14="http://schemas.microsoft.com/office/powerpoint/2010/main" val="158874206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295274" y="1676400"/>
            <a:ext cx="8561201" cy="4419600"/>
          </a:xfrm>
        </p:spPr>
        <p:txBody>
          <a:bodyPr rtlCol="0">
            <a:normAutofit/>
          </a:bodyPr>
          <a:lstStyle/>
          <a:p>
            <a:pPr lvl="0"/>
            <a:endParaRPr lang="en-GB" noProof="0" dirty="0"/>
          </a:p>
        </p:txBody>
      </p:sp>
    </p:spTree>
    <p:extLst>
      <p:ext uri="{BB962C8B-B14F-4D97-AF65-F5344CB8AC3E}">
        <p14:creationId xmlns:p14="http://schemas.microsoft.com/office/powerpoint/2010/main" val="22102554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xmlns="" id="{BBE781CD-FF15-4013-A062-D47FC42217DC}"/>
              </a:ext>
            </a:extLst>
          </p:cNvPr>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defRPr/>
            </a:pPr>
            <a:endParaRPr lang="en-GB" altLang="it-IT" sz="800">
              <a:solidFill>
                <a:srgbClr val="00498B"/>
              </a:solidFill>
              <a:latin typeface="Tahoma" panose="020B0604030504040204" pitchFamily="34" charset="0"/>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9">
            <a:extLst>
              <a:ext uri="{FF2B5EF4-FFF2-40B4-BE49-F238E27FC236}">
                <a16:creationId xmlns:a16="http://schemas.microsoft.com/office/drawing/2014/main" xmlns="" id="{812B4109-84DC-412A-AB7D-6D3AFD979446}"/>
              </a:ext>
            </a:extLst>
          </p:cNvPr>
          <p:cNvSpPr>
            <a:spLocks noGrp="1" noChangeArrowheads="1"/>
          </p:cNvSpPr>
          <p:nvPr>
            <p:ph type="sldNum" sz="quarter" idx="10"/>
          </p:nvPr>
        </p:nvSpPr>
        <p:spPr/>
        <p:txBody>
          <a:bodyPr/>
          <a:lstStyle>
            <a:lvl1pPr eaLnBrk="0" hangingPunct="0">
              <a:defRPr/>
            </a:lvl1pPr>
          </a:lstStyle>
          <a:p>
            <a:fld id="{FAA27A2F-0D8F-4D86-B9F8-01FE6CF4D14D}" type="slidenum">
              <a:rPr lang="en-GB" altLang="it-IT"/>
              <a:pPr/>
              <a:t>‹N›</a:t>
            </a:fld>
            <a:endParaRPr lang="en-GB" altLang="it-IT"/>
          </a:p>
        </p:txBody>
      </p:sp>
      <p:sp>
        <p:nvSpPr>
          <p:cNvPr id="6" name="Rectangle 6">
            <a:extLst>
              <a:ext uri="{FF2B5EF4-FFF2-40B4-BE49-F238E27FC236}">
                <a16:creationId xmlns:a16="http://schemas.microsoft.com/office/drawing/2014/main" xmlns="" id="{5E428DD1-C050-4C84-B297-270A071E7CD6}"/>
              </a:ext>
            </a:extLst>
          </p:cNvPr>
          <p:cNvSpPr>
            <a:spLocks noGrp="1" noChangeArrowheads="1"/>
          </p:cNvSpPr>
          <p:nvPr>
            <p:ph type="ftr" sz="quarter" idx="11"/>
          </p:nvPr>
        </p:nvSpPr>
        <p:spPr/>
        <p:txBody>
          <a:bodyPr/>
          <a:lstStyle>
            <a:lvl1pPr algn="l" eaLnBrk="0" fontAlgn="auto" hangingPunct="0">
              <a:lnSpc>
                <a:spcPct val="100000"/>
              </a:lnSpc>
              <a:spcBef>
                <a:spcPts val="24"/>
              </a:spcBef>
              <a:spcAft>
                <a:spcPts val="0"/>
              </a:spcAft>
              <a:defRPr sz="1200">
                <a:solidFill>
                  <a:srgbClr val="00498B"/>
                </a:solidFill>
                <a:latin typeface="Tahoma" pitchFamily="34" charset="0"/>
                <a:ea typeface="ＭＳ Ｐゴシック" pitchFamily="1" charset="-128"/>
                <a:cs typeface="+mn-cs"/>
              </a:defRPr>
            </a:lvl1pPr>
          </a:lstStyle>
          <a:p>
            <a:pPr>
              <a:defRPr/>
            </a:pPr>
            <a:endParaRPr lang="en-GB"/>
          </a:p>
        </p:txBody>
      </p:sp>
    </p:spTree>
    <p:extLst>
      <p:ext uri="{BB962C8B-B14F-4D97-AF65-F5344CB8AC3E}">
        <p14:creationId xmlns:p14="http://schemas.microsoft.com/office/powerpoint/2010/main" val="141484979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a:extLst>
              <a:ext uri="{FF2B5EF4-FFF2-40B4-BE49-F238E27FC236}">
                <a16:creationId xmlns:a16="http://schemas.microsoft.com/office/drawing/2014/main" xmlns="" id="{03BFC6F7-680A-4FD7-B66F-25650A97DD33}"/>
              </a:ext>
            </a:extLst>
          </p:cNvPr>
          <p:cNvSpPr>
            <a:spLocks noGrp="1" noChangeArrowheads="1"/>
          </p:cNvSpPr>
          <p:nvPr>
            <p:ph type="sldNum" idx="10"/>
          </p:nvPr>
        </p:nvSpPr>
        <p:spPr/>
        <p:txBody>
          <a:bodyPr/>
          <a:lstStyle>
            <a:lvl1pPr>
              <a:defRPr sz="2400"/>
            </a:lvl1pPr>
          </a:lstStyle>
          <a:p>
            <a:fld id="{6D7ADF29-CFAC-45AF-A92B-C99FCDC948C5}" type="slidenum">
              <a:rPr lang="it-IT" altLang="it-IT"/>
              <a:pPr/>
              <a:t>‹N›</a:t>
            </a:fld>
            <a:endParaRPr lang="it-IT" altLang="it-IT"/>
          </a:p>
        </p:txBody>
      </p:sp>
    </p:spTree>
    <p:extLst>
      <p:ext uri="{BB962C8B-B14F-4D97-AF65-F5344CB8AC3E}">
        <p14:creationId xmlns:p14="http://schemas.microsoft.com/office/powerpoint/2010/main" val="20737378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92140BD2-CED5-43F9-AAD2-C03D76560B5D}"/>
              </a:ext>
            </a:extLst>
          </p:cNvPr>
          <p:cNvSpPr>
            <a:spLocks noGrp="1" noChangeArrowheads="1"/>
          </p:cNvSpPr>
          <p:nvPr>
            <p:ph type="sldNum" idx="10"/>
          </p:nvPr>
        </p:nvSpPr>
        <p:spPr/>
        <p:txBody>
          <a:bodyPr/>
          <a:lstStyle>
            <a:lvl1pPr>
              <a:defRPr sz="2400"/>
            </a:lvl1pPr>
          </a:lstStyle>
          <a:p>
            <a:fld id="{7D787E40-05D5-403E-9D94-5B65A93D1F1C}" type="slidenum">
              <a:rPr lang="it-IT" altLang="it-IT"/>
              <a:pPr/>
              <a:t>‹N›</a:t>
            </a:fld>
            <a:endParaRPr lang="it-IT" altLang="it-IT"/>
          </a:p>
        </p:txBody>
      </p:sp>
    </p:spTree>
    <p:extLst>
      <p:ext uri="{BB962C8B-B14F-4D97-AF65-F5344CB8AC3E}">
        <p14:creationId xmlns:p14="http://schemas.microsoft.com/office/powerpoint/2010/main" val="201819370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a:extLst>
              <a:ext uri="{FF2B5EF4-FFF2-40B4-BE49-F238E27FC236}">
                <a16:creationId xmlns:a16="http://schemas.microsoft.com/office/drawing/2014/main" xmlns="" id="{FEDA938C-289C-4E34-B6A5-F7E882EF5B7D}"/>
              </a:ext>
            </a:extLst>
          </p:cNvPr>
          <p:cNvSpPr>
            <a:spLocks noGrp="1" noChangeArrowheads="1"/>
          </p:cNvSpPr>
          <p:nvPr>
            <p:ph type="sldNum" idx="10"/>
          </p:nvPr>
        </p:nvSpPr>
        <p:spPr/>
        <p:txBody>
          <a:bodyPr/>
          <a:lstStyle>
            <a:lvl1pPr>
              <a:defRPr sz="2400"/>
            </a:lvl1pPr>
          </a:lstStyle>
          <a:p>
            <a:fld id="{A86F81AA-2C71-4E24-9AAA-581D10D38E01}" type="slidenum">
              <a:rPr lang="it-IT" altLang="it-IT"/>
              <a:pPr/>
              <a:t>‹N›</a:t>
            </a:fld>
            <a:endParaRPr lang="it-IT" altLang="it-IT"/>
          </a:p>
        </p:txBody>
      </p:sp>
    </p:spTree>
    <p:extLst>
      <p:ext uri="{BB962C8B-B14F-4D97-AF65-F5344CB8AC3E}">
        <p14:creationId xmlns:p14="http://schemas.microsoft.com/office/powerpoint/2010/main" val="241822070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a:extLst>
              <a:ext uri="{FF2B5EF4-FFF2-40B4-BE49-F238E27FC236}">
                <a16:creationId xmlns:a16="http://schemas.microsoft.com/office/drawing/2014/main" xmlns="" id="{10C32F84-0EDC-4CB5-B049-B5AA31AF8913}"/>
              </a:ext>
            </a:extLst>
          </p:cNvPr>
          <p:cNvSpPr>
            <a:spLocks noGrp="1" noChangeArrowheads="1"/>
          </p:cNvSpPr>
          <p:nvPr>
            <p:ph type="sldNum" idx="10"/>
          </p:nvPr>
        </p:nvSpPr>
        <p:spPr/>
        <p:txBody>
          <a:bodyPr/>
          <a:lstStyle>
            <a:lvl1pPr>
              <a:defRPr sz="2400"/>
            </a:lvl1pPr>
          </a:lstStyle>
          <a:p>
            <a:fld id="{565C6DEF-250C-400D-8135-03B2F2B8EF0C}" type="slidenum">
              <a:rPr lang="it-IT" altLang="it-IT"/>
              <a:pPr/>
              <a:t>‹N›</a:t>
            </a:fld>
            <a:endParaRPr lang="it-IT" altLang="it-IT"/>
          </a:p>
        </p:txBody>
      </p:sp>
    </p:spTree>
    <p:extLst>
      <p:ext uri="{BB962C8B-B14F-4D97-AF65-F5344CB8AC3E}">
        <p14:creationId xmlns:p14="http://schemas.microsoft.com/office/powerpoint/2010/main" val="261735157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a:extLst>
              <a:ext uri="{FF2B5EF4-FFF2-40B4-BE49-F238E27FC236}">
                <a16:creationId xmlns:a16="http://schemas.microsoft.com/office/drawing/2014/main" xmlns="" id="{0218C13D-BE52-47E0-ACD0-8A3EE7A27B67}"/>
              </a:ext>
            </a:extLst>
          </p:cNvPr>
          <p:cNvSpPr>
            <a:spLocks noGrp="1" noChangeArrowheads="1"/>
          </p:cNvSpPr>
          <p:nvPr>
            <p:ph type="sldNum" idx="10"/>
          </p:nvPr>
        </p:nvSpPr>
        <p:spPr/>
        <p:txBody>
          <a:bodyPr/>
          <a:lstStyle>
            <a:lvl1pPr>
              <a:defRPr sz="2400"/>
            </a:lvl1pPr>
          </a:lstStyle>
          <a:p>
            <a:fld id="{1A10F206-8FB0-4C1F-956B-62753EA3CC82}" type="slidenum">
              <a:rPr lang="it-IT" altLang="it-IT"/>
              <a:pPr/>
              <a:t>‹N›</a:t>
            </a:fld>
            <a:endParaRPr lang="it-IT" altLang="it-IT"/>
          </a:p>
        </p:txBody>
      </p:sp>
    </p:spTree>
    <p:extLst>
      <p:ext uri="{BB962C8B-B14F-4D97-AF65-F5344CB8AC3E}">
        <p14:creationId xmlns:p14="http://schemas.microsoft.com/office/powerpoint/2010/main" val="3811132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a:extLst>
              <a:ext uri="{FF2B5EF4-FFF2-40B4-BE49-F238E27FC236}">
                <a16:creationId xmlns:a16="http://schemas.microsoft.com/office/drawing/2014/main" xmlns="" id="{970E729D-F3A7-4990-8CC2-334BBEABA967}"/>
              </a:ext>
            </a:extLst>
          </p:cNvPr>
          <p:cNvSpPr>
            <a:spLocks noGrp="1" noChangeArrowheads="1"/>
          </p:cNvSpPr>
          <p:nvPr>
            <p:ph type="sldNum" idx="10"/>
          </p:nvPr>
        </p:nvSpPr>
        <p:spPr/>
        <p:txBody>
          <a:bodyPr/>
          <a:lstStyle>
            <a:lvl1pPr>
              <a:defRPr sz="2400"/>
            </a:lvl1pPr>
          </a:lstStyle>
          <a:p>
            <a:fld id="{89332C8F-8D07-40EF-A7B0-D3ECA04F28E3}" type="slidenum">
              <a:rPr lang="it-IT" altLang="it-IT"/>
              <a:pPr/>
              <a:t>‹N›</a:t>
            </a:fld>
            <a:endParaRPr lang="it-IT" altLang="it-IT"/>
          </a:p>
        </p:txBody>
      </p:sp>
    </p:spTree>
    <p:extLst>
      <p:ext uri="{BB962C8B-B14F-4D97-AF65-F5344CB8AC3E}">
        <p14:creationId xmlns:p14="http://schemas.microsoft.com/office/powerpoint/2010/main" val="847551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fontAlgn="base">
              <a:spcBef>
                <a:spcPct val="0"/>
              </a:spcBef>
              <a:spcAft>
                <a:spcPct val="0"/>
              </a:spcAft>
            </a:pPr>
            <a:endParaRPr lang="en-GB" altLang="it-IT" sz="800">
              <a:solidFill>
                <a:srgbClr val="00498B"/>
              </a:solidFill>
              <a:latin typeface="Tahoma" panose="020B0604030504040204" pitchFamily="34" charset="0"/>
              <a:ea typeface="MS PGothic" panose="020B0600070205080204" pitchFamily="34" charset="-128"/>
              <a:cs typeface="Arial" panose="020B0604020202020204" pitchFamily="34" charset="0"/>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9"/>
          <p:cNvSpPr>
            <a:spLocks noGrp="1" noChangeArrowheads="1"/>
          </p:cNvSpPr>
          <p:nvPr>
            <p:ph type="sldNum" sz="quarter" idx="10"/>
          </p:nvPr>
        </p:nvSpPr>
        <p:spPr/>
        <p:txBody>
          <a:bodyPr/>
          <a:lstStyle>
            <a:lvl1pPr eaLnBrk="0" hangingPunct="0">
              <a:defRPr/>
            </a:lvl1pPr>
          </a:lstStyle>
          <a:p>
            <a:pPr>
              <a:defRPr/>
            </a:pPr>
            <a:fld id="{65AE2097-DCFE-440E-B162-034227E02621}" type="slidenum">
              <a:rPr lang="en-GB"/>
              <a:pPr>
                <a:defRPr/>
              </a:pPr>
              <a:t>‹N›</a:t>
            </a:fld>
            <a:endParaRPr lang="en-GB" dirty="0"/>
          </a:p>
        </p:txBody>
      </p:sp>
      <p:sp>
        <p:nvSpPr>
          <p:cNvPr id="6" name="Rectangle 6"/>
          <p:cNvSpPr>
            <a:spLocks noGrp="1" noChangeArrowheads="1"/>
          </p:cNvSpPr>
          <p:nvPr>
            <p:ph type="ftr" sz="quarter" idx="11"/>
          </p:nvPr>
        </p:nvSpPr>
        <p:spPr/>
        <p:txBody>
          <a:bodyPr/>
          <a:lstStyle>
            <a:lvl1pPr algn="l" eaLnBrk="0" fontAlgn="auto" hangingPunct="0">
              <a:lnSpc>
                <a:spcPct val="100000"/>
              </a:lnSpc>
              <a:spcBef>
                <a:spcPts val="24"/>
              </a:spcBef>
              <a:spcAft>
                <a:spcPts val="0"/>
              </a:spcAft>
              <a:defRPr sz="1200">
                <a:solidFill>
                  <a:srgbClr val="00498B"/>
                </a:solidFill>
                <a:latin typeface="Tahoma" pitchFamily="34" charset="0"/>
                <a:ea typeface="ＭＳ Ｐゴシック" pitchFamily="1" charset="-128"/>
                <a:cs typeface="+mn-cs"/>
              </a:defRPr>
            </a:lvl1pPr>
          </a:lstStyle>
          <a:p>
            <a:pPr>
              <a:defRPr/>
            </a:pPr>
            <a:endParaRPr lang="en-GB"/>
          </a:p>
        </p:txBody>
      </p:sp>
    </p:spTree>
    <p:extLst>
      <p:ext uri="{BB962C8B-B14F-4D97-AF65-F5344CB8AC3E}">
        <p14:creationId xmlns:p14="http://schemas.microsoft.com/office/powerpoint/2010/main" val="119386959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B42D84B7-EE2E-4EF8-A503-AD37CF8F23CC}"/>
              </a:ext>
            </a:extLst>
          </p:cNvPr>
          <p:cNvSpPr>
            <a:spLocks noGrp="1" noChangeArrowheads="1"/>
          </p:cNvSpPr>
          <p:nvPr>
            <p:ph type="sldNum" idx="10"/>
          </p:nvPr>
        </p:nvSpPr>
        <p:spPr/>
        <p:txBody>
          <a:bodyPr/>
          <a:lstStyle>
            <a:lvl1pPr>
              <a:defRPr sz="2400"/>
            </a:lvl1pPr>
          </a:lstStyle>
          <a:p>
            <a:fld id="{82CA4159-412C-4891-B51D-871DDF80C476}" type="slidenum">
              <a:rPr lang="it-IT" altLang="it-IT"/>
              <a:pPr/>
              <a:t>‹N›</a:t>
            </a:fld>
            <a:endParaRPr lang="it-IT" altLang="it-IT"/>
          </a:p>
        </p:txBody>
      </p:sp>
    </p:spTree>
    <p:extLst>
      <p:ext uri="{BB962C8B-B14F-4D97-AF65-F5344CB8AC3E}">
        <p14:creationId xmlns:p14="http://schemas.microsoft.com/office/powerpoint/2010/main" val="571419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AE17FBC6-D2DF-47E5-849E-F4E174925560}"/>
              </a:ext>
            </a:extLst>
          </p:cNvPr>
          <p:cNvSpPr>
            <a:spLocks noGrp="1" noChangeArrowheads="1"/>
          </p:cNvSpPr>
          <p:nvPr>
            <p:ph type="sldNum" idx="10"/>
          </p:nvPr>
        </p:nvSpPr>
        <p:spPr/>
        <p:txBody>
          <a:bodyPr/>
          <a:lstStyle>
            <a:lvl1pPr>
              <a:defRPr sz="2400"/>
            </a:lvl1pPr>
          </a:lstStyle>
          <a:p>
            <a:fld id="{438F3757-6EB8-4067-97D4-3112C90B9814}" type="slidenum">
              <a:rPr lang="it-IT" altLang="it-IT"/>
              <a:pPr/>
              <a:t>‹N›</a:t>
            </a:fld>
            <a:endParaRPr lang="it-IT" altLang="it-IT"/>
          </a:p>
        </p:txBody>
      </p:sp>
    </p:spTree>
    <p:extLst>
      <p:ext uri="{BB962C8B-B14F-4D97-AF65-F5344CB8AC3E}">
        <p14:creationId xmlns:p14="http://schemas.microsoft.com/office/powerpoint/2010/main" val="178556192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0C37A35E-3052-484C-A0CB-B97AC047EA27}"/>
              </a:ext>
            </a:extLst>
          </p:cNvPr>
          <p:cNvSpPr>
            <a:spLocks noGrp="1" noChangeArrowheads="1"/>
          </p:cNvSpPr>
          <p:nvPr>
            <p:ph type="sldNum" idx="10"/>
          </p:nvPr>
        </p:nvSpPr>
        <p:spPr/>
        <p:txBody>
          <a:bodyPr/>
          <a:lstStyle>
            <a:lvl1pPr>
              <a:defRPr sz="2400"/>
            </a:lvl1pPr>
          </a:lstStyle>
          <a:p>
            <a:fld id="{1ACDA95D-3181-4B51-B9B4-B88AEA1B2E1A}" type="slidenum">
              <a:rPr lang="it-IT" altLang="it-IT"/>
              <a:pPr/>
              <a:t>‹N›</a:t>
            </a:fld>
            <a:endParaRPr lang="it-IT" altLang="it-IT"/>
          </a:p>
        </p:txBody>
      </p:sp>
    </p:spTree>
    <p:extLst>
      <p:ext uri="{BB962C8B-B14F-4D97-AF65-F5344CB8AC3E}">
        <p14:creationId xmlns:p14="http://schemas.microsoft.com/office/powerpoint/2010/main" val="90883538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21367829-B2E4-4D59-9F44-505D3FCBA18A}"/>
              </a:ext>
            </a:extLst>
          </p:cNvPr>
          <p:cNvSpPr>
            <a:spLocks noGrp="1" noChangeArrowheads="1"/>
          </p:cNvSpPr>
          <p:nvPr>
            <p:ph type="sldNum" idx="10"/>
          </p:nvPr>
        </p:nvSpPr>
        <p:spPr/>
        <p:txBody>
          <a:bodyPr/>
          <a:lstStyle>
            <a:lvl1pPr>
              <a:defRPr sz="2400"/>
            </a:lvl1pPr>
          </a:lstStyle>
          <a:p>
            <a:fld id="{F02D768F-AD56-4237-9408-7AEFD4585DB3}" type="slidenum">
              <a:rPr lang="it-IT" altLang="it-IT"/>
              <a:pPr/>
              <a:t>‹N›</a:t>
            </a:fld>
            <a:endParaRPr lang="it-IT" altLang="it-IT"/>
          </a:p>
        </p:txBody>
      </p:sp>
    </p:spTree>
    <p:extLst>
      <p:ext uri="{BB962C8B-B14F-4D97-AF65-F5344CB8AC3E}">
        <p14:creationId xmlns:p14="http://schemas.microsoft.com/office/powerpoint/2010/main" val="22046865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C1A7D193-D094-4968-9503-12ED3E9CB262}"/>
              </a:ext>
            </a:extLst>
          </p:cNvPr>
          <p:cNvSpPr>
            <a:spLocks noGrp="1" noChangeArrowheads="1"/>
          </p:cNvSpPr>
          <p:nvPr>
            <p:ph type="sldNum" idx="10"/>
          </p:nvPr>
        </p:nvSpPr>
        <p:spPr/>
        <p:txBody>
          <a:bodyPr/>
          <a:lstStyle>
            <a:lvl1pPr>
              <a:defRPr sz="2400"/>
            </a:lvl1pPr>
          </a:lstStyle>
          <a:p>
            <a:fld id="{42048F8B-4ACF-40E1-BC33-A2956DD98657}" type="slidenum">
              <a:rPr lang="it-IT" altLang="it-IT"/>
              <a:pPr/>
              <a:t>‹N›</a:t>
            </a:fld>
            <a:endParaRPr lang="it-IT" altLang="it-IT"/>
          </a:p>
        </p:txBody>
      </p:sp>
    </p:spTree>
    <p:extLst>
      <p:ext uri="{BB962C8B-B14F-4D97-AF65-F5344CB8AC3E}">
        <p14:creationId xmlns:p14="http://schemas.microsoft.com/office/powerpoint/2010/main" val="291957386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33516534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a:extLst>
              <a:ext uri="{FF2B5EF4-FFF2-40B4-BE49-F238E27FC236}">
                <a16:creationId xmlns:a16="http://schemas.microsoft.com/office/drawing/2014/main" xmlns="" id="{BA9D40C9-D9B3-4837-A061-8181A9B1B672}"/>
              </a:ext>
            </a:extLst>
          </p:cNvPr>
          <p:cNvSpPr>
            <a:spLocks noGrp="1" noChangeArrowheads="1"/>
          </p:cNvSpPr>
          <p:nvPr>
            <p:ph type="sldNum" sz="quarter" idx="18"/>
          </p:nvPr>
        </p:nvSpPr>
        <p:spPr/>
        <p:txBody>
          <a:bodyPr/>
          <a:lstStyle>
            <a:lvl1pPr>
              <a:defRPr sz="2400"/>
            </a:lvl1pPr>
          </a:lstStyle>
          <a:p>
            <a:fld id="{7752876A-0969-4611-848E-8C50EE2DCE83}" type="slidenum">
              <a:rPr lang="en-GB" altLang="it-IT"/>
              <a:pPr/>
              <a:t>‹N›</a:t>
            </a:fld>
            <a:endParaRPr lang="en-GB" altLang="it-IT"/>
          </a:p>
        </p:txBody>
      </p:sp>
    </p:spTree>
    <p:extLst>
      <p:ext uri="{BB962C8B-B14F-4D97-AF65-F5344CB8AC3E}">
        <p14:creationId xmlns:p14="http://schemas.microsoft.com/office/powerpoint/2010/main" val="183451026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Plain 4:3 Title and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a:xfrm>
            <a:off x="1485900" y="219075"/>
            <a:ext cx="7513638" cy="77787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600"/>
              </a:spcBef>
              <a:defRPr/>
            </a:lvl2pPr>
            <a:lvl3pPr>
              <a:spcBef>
                <a:spcPts val="300"/>
              </a:spcBef>
              <a:defRPr/>
            </a:lvl3pPr>
            <a:lvl4pPr>
              <a:spcBef>
                <a:spcPts val="200"/>
              </a:spcBef>
              <a:defRPr/>
            </a:lvl4pPr>
            <a:lvl5pPr>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9">
            <a:extLst>
              <a:ext uri="{FF2B5EF4-FFF2-40B4-BE49-F238E27FC236}">
                <a16:creationId xmlns:a16="http://schemas.microsoft.com/office/drawing/2014/main" xmlns="" id="{6D853675-52D5-4AEC-A498-4A24738B8755}"/>
              </a:ext>
            </a:extLst>
          </p:cNvPr>
          <p:cNvSpPr>
            <a:spLocks noGrp="1"/>
          </p:cNvSpPr>
          <p:nvPr>
            <p:ph type="ftr" sz="quarter" idx="10"/>
          </p:nvPr>
        </p:nvSpPr>
        <p:spPr>
          <a:xfrm>
            <a:off x="8113713" y="0"/>
            <a:ext cx="1030287" cy="365125"/>
          </a:xfrm>
          <a:prstGeom prst="rect">
            <a:avLst/>
          </a:prstGeom>
        </p:spPr>
        <p:txBody>
          <a:bodyPr/>
          <a:lstStyle>
            <a:lvl1pPr eaLnBrk="1" fontAlgn="auto" hangingPunct="1">
              <a:spcBef>
                <a:spcPts val="0"/>
              </a:spcBef>
              <a:spcAft>
                <a:spcPts val="0"/>
              </a:spcAft>
              <a:defRPr b="1">
                <a:solidFill>
                  <a:srgbClr val="505050">
                    <a:lumMod val="40000"/>
                    <a:lumOff val="60000"/>
                  </a:srgbClr>
                </a:solidFill>
                <a:latin typeface="+mn-lt"/>
                <a:ea typeface="Microsoft YaHei"/>
                <a:cs typeface="+mn-cs"/>
              </a:defRPr>
            </a:lvl1pPr>
          </a:lstStyle>
          <a:p>
            <a:pPr>
              <a:defRPr/>
            </a:pPr>
            <a:endParaRPr lang="en-US" sz="2400"/>
          </a:p>
        </p:txBody>
      </p:sp>
    </p:spTree>
    <p:extLst>
      <p:ext uri="{BB962C8B-B14F-4D97-AF65-F5344CB8AC3E}">
        <p14:creationId xmlns:p14="http://schemas.microsoft.com/office/powerpoint/2010/main" val="171934740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a:extLst>
              <a:ext uri="{FF2B5EF4-FFF2-40B4-BE49-F238E27FC236}">
                <a16:creationId xmlns:a16="http://schemas.microsoft.com/office/drawing/2014/main" xmlns="" id="{83B12C5D-55B3-4D08-85D2-A6ABD45A6838}"/>
              </a:ext>
            </a:extLst>
          </p:cNvPr>
          <p:cNvSpPr>
            <a:spLocks noGrp="1" noChangeArrowheads="1"/>
          </p:cNvSpPr>
          <p:nvPr>
            <p:ph type="sldNum" idx="10"/>
          </p:nvPr>
        </p:nvSpPr>
        <p:spPr/>
        <p:txBody>
          <a:bodyPr/>
          <a:lstStyle>
            <a:lvl1pPr>
              <a:defRPr sz="2400"/>
            </a:lvl1pPr>
          </a:lstStyle>
          <a:p>
            <a:fld id="{693F48DD-5BE7-4BD7-B5FC-456F60F7DAC5}" type="slidenum">
              <a:rPr lang="it-IT" altLang="it-IT"/>
              <a:pPr/>
              <a:t>‹N›</a:t>
            </a:fld>
            <a:endParaRPr lang="it-IT" altLang="it-IT"/>
          </a:p>
        </p:txBody>
      </p:sp>
    </p:spTree>
    <p:extLst>
      <p:ext uri="{BB962C8B-B14F-4D97-AF65-F5344CB8AC3E}">
        <p14:creationId xmlns:p14="http://schemas.microsoft.com/office/powerpoint/2010/main" val="118646433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FC17063F-46D9-44AA-9026-8C4F6822A7A1}"/>
              </a:ext>
            </a:extLst>
          </p:cNvPr>
          <p:cNvSpPr>
            <a:spLocks noGrp="1" noChangeArrowheads="1"/>
          </p:cNvSpPr>
          <p:nvPr>
            <p:ph type="sldNum" idx="10"/>
          </p:nvPr>
        </p:nvSpPr>
        <p:spPr/>
        <p:txBody>
          <a:bodyPr/>
          <a:lstStyle>
            <a:lvl1pPr>
              <a:defRPr sz="2400"/>
            </a:lvl1pPr>
          </a:lstStyle>
          <a:p>
            <a:fld id="{2B7AD05B-8694-4B56-A91A-065E736FDF32}" type="slidenum">
              <a:rPr lang="it-IT" altLang="it-IT"/>
              <a:pPr/>
              <a:t>‹N›</a:t>
            </a:fld>
            <a:endParaRPr lang="it-IT" altLang="it-IT"/>
          </a:p>
        </p:txBody>
      </p:sp>
    </p:spTree>
    <p:extLst>
      <p:ext uri="{BB962C8B-B14F-4D97-AF65-F5344CB8AC3E}">
        <p14:creationId xmlns:p14="http://schemas.microsoft.com/office/powerpoint/2010/main" val="818088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content, footnotes">
    <p:spTree>
      <p:nvGrpSpPr>
        <p:cNvPr id="1" name=""/>
        <p:cNvGrpSpPr/>
        <p:nvPr/>
      </p:nvGrpSpPr>
      <p:grpSpPr>
        <a:xfrm>
          <a:off x="0" y="0"/>
          <a:ext cx="0" cy="0"/>
          <a:chOff x="0" y="0"/>
          <a:chExt cx="0" cy="0"/>
        </a:xfrm>
      </p:grpSpPr>
      <p:sp>
        <p:nvSpPr>
          <p:cNvPr id="5" name="Rectangle 9"/>
          <p:cNvSpPr/>
          <p:nvPr userDrawn="1"/>
        </p:nvSpPr>
        <p:spPr>
          <a:xfrm>
            <a:off x="0" y="1062038"/>
            <a:ext cx="9126538"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p:txBody>
      </p:sp>
    </p:spTree>
    <p:extLst>
      <p:ext uri="{BB962C8B-B14F-4D97-AF65-F5344CB8AC3E}">
        <p14:creationId xmlns:p14="http://schemas.microsoft.com/office/powerpoint/2010/main" val="2339973812"/>
      </p:ext>
    </p:extLst>
  </p:cSld>
  <p:clrMapOvr>
    <a:masterClrMapping/>
  </p:clrMapOvr>
  <p:transition spd="slow"/>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a:extLst>
              <a:ext uri="{FF2B5EF4-FFF2-40B4-BE49-F238E27FC236}">
                <a16:creationId xmlns:a16="http://schemas.microsoft.com/office/drawing/2014/main" xmlns="" id="{EBC7F118-F24C-4217-AC53-B7D5E9697D3A}"/>
              </a:ext>
            </a:extLst>
          </p:cNvPr>
          <p:cNvSpPr>
            <a:spLocks noGrp="1" noChangeArrowheads="1"/>
          </p:cNvSpPr>
          <p:nvPr>
            <p:ph type="sldNum" idx="10"/>
          </p:nvPr>
        </p:nvSpPr>
        <p:spPr/>
        <p:txBody>
          <a:bodyPr/>
          <a:lstStyle>
            <a:lvl1pPr>
              <a:defRPr sz="2400"/>
            </a:lvl1pPr>
          </a:lstStyle>
          <a:p>
            <a:fld id="{F88D459E-E103-49FD-B09B-2F08A2A18B72}" type="slidenum">
              <a:rPr lang="it-IT" altLang="it-IT"/>
              <a:pPr/>
              <a:t>‹N›</a:t>
            </a:fld>
            <a:endParaRPr lang="it-IT" altLang="it-IT"/>
          </a:p>
        </p:txBody>
      </p:sp>
    </p:spTree>
    <p:extLst>
      <p:ext uri="{BB962C8B-B14F-4D97-AF65-F5344CB8AC3E}">
        <p14:creationId xmlns:p14="http://schemas.microsoft.com/office/powerpoint/2010/main" val="71470187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a:extLst>
              <a:ext uri="{FF2B5EF4-FFF2-40B4-BE49-F238E27FC236}">
                <a16:creationId xmlns:a16="http://schemas.microsoft.com/office/drawing/2014/main" xmlns="" id="{E2D5A32F-0A71-4B71-91CA-3FA8273AF1C5}"/>
              </a:ext>
            </a:extLst>
          </p:cNvPr>
          <p:cNvSpPr>
            <a:spLocks noGrp="1" noChangeArrowheads="1"/>
          </p:cNvSpPr>
          <p:nvPr>
            <p:ph type="sldNum" idx="10"/>
          </p:nvPr>
        </p:nvSpPr>
        <p:spPr/>
        <p:txBody>
          <a:bodyPr/>
          <a:lstStyle>
            <a:lvl1pPr>
              <a:defRPr sz="2400"/>
            </a:lvl1pPr>
          </a:lstStyle>
          <a:p>
            <a:fld id="{9F6E1FA7-13F6-4BFC-BC8C-79ADB9161F56}" type="slidenum">
              <a:rPr lang="it-IT" altLang="it-IT"/>
              <a:pPr/>
              <a:t>‹N›</a:t>
            </a:fld>
            <a:endParaRPr lang="it-IT" altLang="it-IT"/>
          </a:p>
        </p:txBody>
      </p:sp>
    </p:spTree>
    <p:extLst>
      <p:ext uri="{BB962C8B-B14F-4D97-AF65-F5344CB8AC3E}">
        <p14:creationId xmlns:p14="http://schemas.microsoft.com/office/powerpoint/2010/main" val="376721804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a:extLst>
              <a:ext uri="{FF2B5EF4-FFF2-40B4-BE49-F238E27FC236}">
                <a16:creationId xmlns:a16="http://schemas.microsoft.com/office/drawing/2014/main" xmlns="" id="{3A01EF1C-D165-4939-A1E7-9C7A1CB7ECF6}"/>
              </a:ext>
            </a:extLst>
          </p:cNvPr>
          <p:cNvSpPr>
            <a:spLocks noGrp="1" noChangeArrowheads="1"/>
          </p:cNvSpPr>
          <p:nvPr>
            <p:ph type="sldNum" idx="10"/>
          </p:nvPr>
        </p:nvSpPr>
        <p:spPr/>
        <p:txBody>
          <a:bodyPr/>
          <a:lstStyle>
            <a:lvl1pPr>
              <a:defRPr sz="2400"/>
            </a:lvl1pPr>
          </a:lstStyle>
          <a:p>
            <a:fld id="{4F1CA8CC-C9D1-4DBE-8737-5DB3A2C2D298}" type="slidenum">
              <a:rPr lang="it-IT" altLang="it-IT"/>
              <a:pPr/>
              <a:t>‹N›</a:t>
            </a:fld>
            <a:endParaRPr lang="it-IT" altLang="it-IT"/>
          </a:p>
        </p:txBody>
      </p:sp>
    </p:spTree>
    <p:extLst>
      <p:ext uri="{BB962C8B-B14F-4D97-AF65-F5344CB8AC3E}">
        <p14:creationId xmlns:p14="http://schemas.microsoft.com/office/powerpoint/2010/main" val="206092696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a:extLst>
              <a:ext uri="{FF2B5EF4-FFF2-40B4-BE49-F238E27FC236}">
                <a16:creationId xmlns:a16="http://schemas.microsoft.com/office/drawing/2014/main" xmlns="" id="{1E859776-87D1-429E-A40A-4BEB87E3854E}"/>
              </a:ext>
            </a:extLst>
          </p:cNvPr>
          <p:cNvSpPr>
            <a:spLocks noGrp="1" noChangeArrowheads="1"/>
          </p:cNvSpPr>
          <p:nvPr>
            <p:ph type="sldNum" idx="10"/>
          </p:nvPr>
        </p:nvSpPr>
        <p:spPr/>
        <p:txBody>
          <a:bodyPr/>
          <a:lstStyle>
            <a:lvl1pPr>
              <a:defRPr sz="2400"/>
            </a:lvl1pPr>
          </a:lstStyle>
          <a:p>
            <a:fld id="{B7F5A8CC-BC4D-4237-9EF0-84ACD3257310}" type="slidenum">
              <a:rPr lang="it-IT" altLang="it-IT"/>
              <a:pPr/>
              <a:t>‹N›</a:t>
            </a:fld>
            <a:endParaRPr lang="it-IT" altLang="it-IT"/>
          </a:p>
        </p:txBody>
      </p:sp>
    </p:spTree>
    <p:extLst>
      <p:ext uri="{BB962C8B-B14F-4D97-AF65-F5344CB8AC3E}">
        <p14:creationId xmlns:p14="http://schemas.microsoft.com/office/powerpoint/2010/main" val="20988706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224EE9DA-0CF9-4E53-B0D0-BC770D13553D}"/>
              </a:ext>
            </a:extLst>
          </p:cNvPr>
          <p:cNvSpPr>
            <a:spLocks noGrp="1" noChangeArrowheads="1"/>
          </p:cNvSpPr>
          <p:nvPr>
            <p:ph type="sldNum" idx="10"/>
          </p:nvPr>
        </p:nvSpPr>
        <p:spPr/>
        <p:txBody>
          <a:bodyPr/>
          <a:lstStyle>
            <a:lvl1pPr>
              <a:defRPr sz="2400"/>
            </a:lvl1pPr>
          </a:lstStyle>
          <a:p>
            <a:fld id="{77ACB870-7F3A-40CC-8AA7-7F8C5B1CB3D1}" type="slidenum">
              <a:rPr lang="it-IT" altLang="it-IT"/>
              <a:pPr/>
              <a:t>‹N›</a:t>
            </a:fld>
            <a:endParaRPr lang="it-IT" altLang="it-IT"/>
          </a:p>
        </p:txBody>
      </p:sp>
    </p:spTree>
    <p:extLst>
      <p:ext uri="{BB962C8B-B14F-4D97-AF65-F5344CB8AC3E}">
        <p14:creationId xmlns:p14="http://schemas.microsoft.com/office/powerpoint/2010/main" val="32858614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B701F334-69BA-41E6-B5D8-C9A82A03476C}"/>
              </a:ext>
            </a:extLst>
          </p:cNvPr>
          <p:cNvSpPr>
            <a:spLocks noGrp="1" noChangeArrowheads="1"/>
          </p:cNvSpPr>
          <p:nvPr>
            <p:ph type="sldNum" idx="10"/>
          </p:nvPr>
        </p:nvSpPr>
        <p:spPr/>
        <p:txBody>
          <a:bodyPr/>
          <a:lstStyle>
            <a:lvl1pPr>
              <a:defRPr sz="2400"/>
            </a:lvl1pPr>
          </a:lstStyle>
          <a:p>
            <a:fld id="{6C62806B-7E34-4DA9-A0D8-DC931CAE66B3}" type="slidenum">
              <a:rPr lang="it-IT" altLang="it-IT"/>
              <a:pPr/>
              <a:t>‹N›</a:t>
            </a:fld>
            <a:endParaRPr lang="it-IT" altLang="it-IT"/>
          </a:p>
        </p:txBody>
      </p:sp>
    </p:spTree>
    <p:extLst>
      <p:ext uri="{BB962C8B-B14F-4D97-AF65-F5344CB8AC3E}">
        <p14:creationId xmlns:p14="http://schemas.microsoft.com/office/powerpoint/2010/main" val="15771074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C6DEA0B2-9767-4975-883B-D091376218F7}"/>
              </a:ext>
            </a:extLst>
          </p:cNvPr>
          <p:cNvSpPr>
            <a:spLocks noGrp="1" noChangeArrowheads="1"/>
          </p:cNvSpPr>
          <p:nvPr>
            <p:ph type="sldNum" idx="10"/>
          </p:nvPr>
        </p:nvSpPr>
        <p:spPr/>
        <p:txBody>
          <a:bodyPr/>
          <a:lstStyle>
            <a:lvl1pPr>
              <a:defRPr sz="2400"/>
            </a:lvl1pPr>
          </a:lstStyle>
          <a:p>
            <a:fld id="{3E7FCF45-6C5B-4D76-965A-FAA6BF8CF2A6}" type="slidenum">
              <a:rPr lang="it-IT" altLang="it-IT"/>
              <a:pPr/>
              <a:t>‹N›</a:t>
            </a:fld>
            <a:endParaRPr lang="it-IT" altLang="it-IT"/>
          </a:p>
        </p:txBody>
      </p:sp>
    </p:spTree>
    <p:extLst>
      <p:ext uri="{BB962C8B-B14F-4D97-AF65-F5344CB8AC3E}">
        <p14:creationId xmlns:p14="http://schemas.microsoft.com/office/powerpoint/2010/main" val="190305145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CBDB19EE-ACBF-4369-B8D3-CE3DC324B6D1}"/>
              </a:ext>
            </a:extLst>
          </p:cNvPr>
          <p:cNvSpPr>
            <a:spLocks noGrp="1" noChangeArrowheads="1"/>
          </p:cNvSpPr>
          <p:nvPr>
            <p:ph type="sldNum" idx="10"/>
          </p:nvPr>
        </p:nvSpPr>
        <p:spPr/>
        <p:txBody>
          <a:bodyPr/>
          <a:lstStyle>
            <a:lvl1pPr>
              <a:defRPr sz="2400"/>
            </a:lvl1pPr>
          </a:lstStyle>
          <a:p>
            <a:fld id="{A835785B-6314-480F-9D44-168A795015FA}" type="slidenum">
              <a:rPr lang="it-IT" altLang="it-IT"/>
              <a:pPr/>
              <a:t>‹N›</a:t>
            </a:fld>
            <a:endParaRPr lang="it-IT" altLang="it-IT"/>
          </a:p>
        </p:txBody>
      </p:sp>
    </p:spTree>
    <p:extLst>
      <p:ext uri="{BB962C8B-B14F-4D97-AF65-F5344CB8AC3E}">
        <p14:creationId xmlns:p14="http://schemas.microsoft.com/office/powerpoint/2010/main" val="292362802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9793DCCF-2378-4606-9841-D6CC8F5D1413}"/>
              </a:ext>
            </a:extLst>
          </p:cNvPr>
          <p:cNvSpPr>
            <a:spLocks noGrp="1" noChangeArrowheads="1"/>
          </p:cNvSpPr>
          <p:nvPr>
            <p:ph type="sldNum" idx="10"/>
          </p:nvPr>
        </p:nvSpPr>
        <p:spPr/>
        <p:txBody>
          <a:bodyPr/>
          <a:lstStyle>
            <a:lvl1pPr>
              <a:defRPr sz="2400"/>
            </a:lvl1pPr>
          </a:lstStyle>
          <a:p>
            <a:fld id="{F7397B60-FEB4-423F-8AA2-CF29FB6116BA}" type="slidenum">
              <a:rPr lang="it-IT" altLang="it-IT"/>
              <a:pPr/>
              <a:t>‹N›</a:t>
            </a:fld>
            <a:endParaRPr lang="it-IT" altLang="it-IT"/>
          </a:p>
        </p:txBody>
      </p:sp>
    </p:spTree>
    <p:extLst>
      <p:ext uri="{BB962C8B-B14F-4D97-AF65-F5344CB8AC3E}">
        <p14:creationId xmlns:p14="http://schemas.microsoft.com/office/powerpoint/2010/main" val="30336582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68D21C30-80F1-4DA3-88CA-8943C4316A3C}"/>
              </a:ext>
            </a:extLst>
          </p:cNvPr>
          <p:cNvSpPr>
            <a:spLocks noGrp="1"/>
          </p:cNvSpPr>
          <p:nvPr>
            <p:ph type="dt" sz="half" idx="10"/>
          </p:nvPr>
        </p:nvSpPr>
        <p:spPr/>
        <p:txBody>
          <a:bodyPr/>
          <a:lstStyle>
            <a:lvl1pPr>
              <a:defRPr/>
            </a:lvl1pPr>
          </a:lstStyle>
          <a:p>
            <a:fld id="{8F5B0608-2E35-4C74-ACBF-F3627BA7F7BC}"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22D672C9-5955-488C-90F2-6CAC981CDD0B}"/>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4ED835B9-573F-4792-958C-D98CC936897B}"/>
              </a:ext>
            </a:extLst>
          </p:cNvPr>
          <p:cNvSpPr>
            <a:spLocks noGrp="1"/>
          </p:cNvSpPr>
          <p:nvPr>
            <p:ph type="sldNum" sz="quarter" idx="12"/>
          </p:nvPr>
        </p:nvSpPr>
        <p:spPr/>
        <p:txBody>
          <a:bodyPr/>
          <a:lstStyle>
            <a:lvl1pPr>
              <a:defRPr/>
            </a:lvl1pPr>
          </a:lstStyle>
          <a:p>
            <a:fld id="{DF78032A-2406-48ED-92E6-331054725861}" type="slidenum">
              <a:rPr lang="fr-FR" altLang="it-IT"/>
              <a:pPr/>
              <a:t>‹N›</a:t>
            </a:fld>
            <a:endParaRPr lang="fr-FR" altLang="it-IT"/>
          </a:p>
        </p:txBody>
      </p:sp>
    </p:spTree>
    <p:extLst>
      <p:ext uri="{BB962C8B-B14F-4D97-AF65-F5344CB8AC3E}">
        <p14:creationId xmlns:p14="http://schemas.microsoft.com/office/powerpoint/2010/main" val="900615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5"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61373382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B11E0E0-0DC1-4B0E-A938-CB5083D7B458}"/>
              </a:ext>
            </a:extLst>
          </p:cNvPr>
          <p:cNvSpPr>
            <a:spLocks noGrp="1"/>
          </p:cNvSpPr>
          <p:nvPr>
            <p:ph type="dt" sz="half" idx="10"/>
          </p:nvPr>
        </p:nvSpPr>
        <p:spPr/>
        <p:txBody>
          <a:bodyPr/>
          <a:lstStyle>
            <a:lvl1pPr>
              <a:defRPr/>
            </a:lvl1pPr>
          </a:lstStyle>
          <a:p>
            <a:fld id="{14B14201-4DF8-479C-B36F-DF8D522AEBFF}"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EF331219-2387-4E32-A6F7-1D94E8BDC25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FC0778A9-23FD-4EA7-8795-A83FC3345964}"/>
              </a:ext>
            </a:extLst>
          </p:cNvPr>
          <p:cNvSpPr>
            <a:spLocks noGrp="1"/>
          </p:cNvSpPr>
          <p:nvPr>
            <p:ph type="sldNum" sz="quarter" idx="12"/>
          </p:nvPr>
        </p:nvSpPr>
        <p:spPr/>
        <p:txBody>
          <a:bodyPr/>
          <a:lstStyle>
            <a:lvl1pPr>
              <a:defRPr/>
            </a:lvl1pPr>
          </a:lstStyle>
          <a:p>
            <a:fld id="{ACA1313C-CE9D-40E8-8A2E-A52CE9F4E32E}" type="slidenum">
              <a:rPr lang="fr-FR" altLang="it-IT"/>
              <a:pPr/>
              <a:t>‹N›</a:t>
            </a:fld>
            <a:endParaRPr lang="fr-FR" altLang="it-IT"/>
          </a:p>
        </p:txBody>
      </p:sp>
    </p:spTree>
    <p:extLst>
      <p:ext uri="{BB962C8B-B14F-4D97-AF65-F5344CB8AC3E}">
        <p14:creationId xmlns:p14="http://schemas.microsoft.com/office/powerpoint/2010/main" val="353640610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E60B943-C7C1-4D1C-A0CD-84E22B977E10}"/>
              </a:ext>
            </a:extLst>
          </p:cNvPr>
          <p:cNvSpPr>
            <a:spLocks noGrp="1"/>
          </p:cNvSpPr>
          <p:nvPr>
            <p:ph type="dt" sz="half" idx="10"/>
          </p:nvPr>
        </p:nvSpPr>
        <p:spPr/>
        <p:txBody>
          <a:bodyPr/>
          <a:lstStyle>
            <a:lvl1pPr>
              <a:defRPr/>
            </a:lvl1pPr>
          </a:lstStyle>
          <a:p>
            <a:fld id="{63B4E2C4-0D84-47A9-9EF2-6637D53C1998}"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3DBED54C-C6EF-4E45-A9F0-EC7FCEE4F13E}"/>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214F8751-3780-4A51-8CFD-3AE8490C1590}"/>
              </a:ext>
            </a:extLst>
          </p:cNvPr>
          <p:cNvSpPr>
            <a:spLocks noGrp="1"/>
          </p:cNvSpPr>
          <p:nvPr>
            <p:ph type="sldNum" sz="quarter" idx="12"/>
          </p:nvPr>
        </p:nvSpPr>
        <p:spPr/>
        <p:txBody>
          <a:bodyPr/>
          <a:lstStyle>
            <a:lvl1pPr>
              <a:defRPr/>
            </a:lvl1pPr>
          </a:lstStyle>
          <a:p>
            <a:fld id="{467C1A5B-4484-480C-8922-7B4E96BB2882}" type="slidenum">
              <a:rPr lang="fr-FR" altLang="it-IT"/>
              <a:pPr/>
              <a:t>‹N›</a:t>
            </a:fld>
            <a:endParaRPr lang="fr-FR" altLang="it-IT"/>
          </a:p>
        </p:txBody>
      </p:sp>
    </p:spTree>
    <p:extLst>
      <p:ext uri="{BB962C8B-B14F-4D97-AF65-F5344CB8AC3E}">
        <p14:creationId xmlns:p14="http://schemas.microsoft.com/office/powerpoint/2010/main" val="35970978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a:extLst>
              <a:ext uri="{FF2B5EF4-FFF2-40B4-BE49-F238E27FC236}">
                <a16:creationId xmlns:a16="http://schemas.microsoft.com/office/drawing/2014/main" xmlns="" id="{9FD5ED8B-EDE7-4840-A9E4-3DDC6EE96104}"/>
              </a:ext>
            </a:extLst>
          </p:cNvPr>
          <p:cNvSpPr>
            <a:spLocks noGrp="1"/>
          </p:cNvSpPr>
          <p:nvPr>
            <p:ph type="dt" sz="half" idx="10"/>
          </p:nvPr>
        </p:nvSpPr>
        <p:spPr/>
        <p:txBody>
          <a:bodyPr/>
          <a:lstStyle>
            <a:lvl1pPr>
              <a:defRPr/>
            </a:lvl1pPr>
          </a:lstStyle>
          <a:p>
            <a:fld id="{0E15694B-820C-496D-9C73-59B6F19D3DC4}"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9428BC3F-C53B-4C1F-B32D-A91BE6C8B47A}"/>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F30FE195-A958-404E-8B68-9BB3327583ED}"/>
              </a:ext>
            </a:extLst>
          </p:cNvPr>
          <p:cNvSpPr>
            <a:spLocks noGrp="1"/>
          </p:cNvSpPr>
          <p:nvPr>
            <p:ph type="sldNum" sz="quarter" idx="12"/>
          </p:nvPr>
        </p:nvSpPr>
        <p:spPr/>
        <p:txBody>
          <a:bodyPr/>
          <a:lstStyle>
            <a:lvl1pPr>
              <a:defRPr/>
            </a:lvl1pPr>
          </a:lstStyle>
          <a:p>
            <a:fld id="{3E74B6E5-F8A0-4B59-A8C9-955B56959E53}" type="slidenum">
              <a:rPr lang="fr-FR" altLang="it-IT"/>
              <a:pPr/>
              <a:t>‹N›</a:t>
            </a:fld>
            <a:endParaRPr lang="fr-FR" altLang="it-IT"/>
          </a:p>
        </p:txBody>
      </p:sp>
    </p:spTree>
    <p:extLst>
      <p:ext uri="{BB962C8B-B14F-4D97-AF65-F5344CB8AC3E}">
        <p14:creationId xmlns:p14="http://schemas.microsoft.com/office/powerpoint/2010/main" val="414886777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a:extLst>
              <a:ext uri="{FF2B5EF4-FFF2-40B4-BE49-F238E27FC236}">
                <a16:creationId xmlns:a16="http://schemas.microsoft.com/office/drawing/2014/main" xmlns="" id="{4DEFF122-2DA6-493B-B5F3-7EA04CE9116B}"/>
              </a:ext>
            </a:extLst>
          </p:cNvPr>
          <p:cNvSpPr>
            <a:spLocks noGrp="1"/>
          </p:cNvSpPr>
          <p:nvPr>
            <p:ph type="dt" sz="half" idx="10"/>
          </p:nvPr>
        </p:nvSpPr>
        <p:spPr/>
        <p:txBody>
          <a:bodyPr/>
          <a:lstStyle>
            <a:lvl1pPr>
              <a:defRPr/>
            </a:lvl1pPr>
          </a:lstStyle>
          <a:p>
            <a:fld id="{6193510C-C777-41A8-A72F-D5BF00CB718B}" type="datetimeFigureOut">
              <a:rPr lang="fr-FR" altLang="it-IT"/>
              <a:pPr/>
              <a:t>12/10/2018</a:t>
            </a:fld>
            <a:endParaRPr lang="fr-FR" altLang="it-IT"/>
          </a:p>
        </p:txBody>
      </p:sp>
      <p:sp>
        <p:nvSpPr>
          <p:cNvPr id="8" name="Footer Placeholder 4">
            <a:extLst>
              <a:ext uri="{FF2B5EF4-FFF2-40B4-BE49-F238E27FC236}">
                <a16:creationId xmlns:a16="http://schemas.microsoft.com/office/drawing/2014/main" xmlns="" id="{2D0A6B48-4591-4317-BCCC-937B32ABFF6D}"/>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9" name="Slide Number Placeholder 5">
            <a:extLst>
              <a:ext uri="{FF2B5EF4-FFF2-40B4-BE49-F238E27FC236}">
                <a16:creationId xmlns:a16="http://schemas.microsoft.com/office/drawing/2014/main" xmlns="" id="{62BB3180-EFDD-4BFE-A57B-FB5E605D26C2}"/>
              </a:ext>
            </a:extLst>
          </p:cNvPr>
          <p:cNvSpPr>
            <a:spLocks noGrp="1"/>
          </p:cNvSpPr>
          <p:nvPr>
            <p:ph type="sldNum" sz="quarter" idx="12"/>
          </p:nvPr>
        </p:nvSpPr>
        <p:spPr/>
        <p:txBody>
          <a:bodyPr/>
          <a:lstStyle>
            <a:lvl1pPr>
              <a:defRPr/>
            </a:lvl1pPr>
          </a:lstStyle>
          <a:p>
            <a:fld id="{243084B5-6F86-4343-8A36-4AF64A32AE2B}" type="slidenum">
              <a:rPr lang="fr-FR" altLang="it-IT"/>
              <a:pPr/>
              <a:t>‹N›</a:t>
            </a:fld>
            <a:endParaRPr lang="fr-FR" altLang="it-IT"/>
          </a:p>
        </p:txBody>
      </p:sp>
    </p:spTree>
    <p:extLst>
      <p:ext uri="{BB962C8B-B14F-4D97-AF65-F5344CB8AC3E}">
        <p14:creationId xmlns:p14="http://schemas.microsoft.com/office/powerpoint/2010/main" val="146816343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3">
            <a:extLst>
              <a:ext uri="{FF2B5EF4-FFF2-40B4-BE49-F238E27FC236}">
                <a16:creationId xmlns:a16="http://schemas.microsoft.com/office/drawing/2014/main" xmlns="" id="{6A140EF7-D2F5-4FEE-8D2B-7273597347E7}"/>
              </a:ext>
            </a:extLst>
          </p:cNvPr>
          <p:cNvSpPr>
            <a:spLocks noGrp="1"/>
          </p:cNvSpPr>
          <p:nvPr>
            <p:ph type="dt" sz="half" idx="10"/>
          </p:nvPr>
        </p:nvSpPr>
        <p:spPr/>
        <p:txBody>
          <a:bodyPr/>
          <a:lstStyle>
            <a:lvl1pPr>
              <a:defRPr/>
            </a:lvl1pPr>
          </a:lstStyle>
          <a:p>
            <a:fld id="{DEE76149-2292-47BF-BE9E-73222CF0FC78}" type="datetimeFigureOut">
              <a:rPr lang="fr-FR" altLang="it-IT"/>
              <a:pPr/>
              <a:t>12/10/2018</a:t>
            </a:fld>
            <a:endParaRPr lang="fr-FR" altLang="it-IT"/>
          </a:p>
        </p:txBody>
      </p:sp>
      <p:sp>
        <p:nvSpPr>
          <p:cNvPr id="4" name="Footer Placeholder 4">
            <a:extLst>
              <a:ext uri="{FF2B5EF4-FFF2-40B4-BE49-F238E27FC236}">
                <a16:creationId xmlns:a16="http://schemas.microsoft.com/office/drawing/2014/main" xmlns="" id="{AD22BC45-2FDD-4028-83D7-0308872940E2}"/>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5" name="Slide Number Placeholder 5">
            <a:extLst>
              <a:ext uri="{FF2B5EF4-FFF2-40B4-BE49-F238E27FC236}">
                <a16:creationId xmlns:a16="http://schemas.microsoft.com/office/drawing/2014/main" xmlns="" id="{A213CE3D-04F6-45DC-860B-6AC0908AD696}"/>
              </a:ext>
            </a:extLst>
          </p:cNvPr>
          <p:cNvSpPr>
            <a:spLocks noGrp="1"/>
          </p:cNvSpPr>
          <p:nvPr>
            <p:ph type="sldNum" sz="quarter" idx="12"/>
          </p:nvPr>
        </p:nvSpPr>
        <p:spPr/>
        <p:txBody>
          <a:bodyPr/>
          <a:lstStyle>
            <a:lvl1pPr>
              <a:defRPr/>
            </a:lvl1pPr>
          </a:lstStyle>
          <a:p>
            <a:fld id="{1EF3B101-0BCC-4284-8E96-DA844BBCE867}" type="slidenum">
              <a:rPr lang="fr-FR" altLang="it-IT"/>
              <a:pPr/>
              <a:t>‹N›</a:t>
            </a:fld>
            <a:endParaRPr lang="fr-FR" altLang="it-IT"/>
          </a:p>
        </p:txBody>
      </p:sp>
    </p:spTree>
    <p:extLst>
      <p:ext uri="{BB962C8B-B14F-4D97-AF65-F5344CB8AC3E}">
        <p14:creationId xmlns:p14="http://schemas.microsoft.com/office/powerpoint/2010/main" val="247142537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F99BD1C-A5BE-496B-A372-042491421D7C}"/>
              </a:ext>
            </a:extLst>
          </p:cNvPr>
          <p:cNvSpPr>
            <a:spLocks noGrp="1"/>
          </p:cNvSpPr>
          <p:nvPr>
            <p:ph type="dt" sz="half" idx="10"/>
          </p:nvPr>
        </p:nvSpPr>
        <p:spPr/>
        <p:txBody>
          <a:bodyPr/>
          <a:lstStyle>
            <a:lvl1pPr>
              <a:defRPr/>
            </a:lvl1pPr>
          </a:lstStyle>
          <a:p>
            <a:fld id="{7DA241B3-FAFA-474F-93BD-5EBCAE29EDFD}" type="datetimeFigureOut">
              <a:rPr lang="fr-FR" altLang="it-IT"/>
              <a:pPr/>
              <a:t>12/10/2018</a:t>
            </a:fld>
            <a:endParaRPr lang="fr-FR" altLang="it-IT"/>
          </a:p>
        </p:txBody>
      </p:sp>
      <p:sp>
        <p:nvSpPr>
          <p:cNvPr id="3" name="Footer Placeholder 4">
            <a:extLst>
              <a:ext uri="{FF2B5EF4-FFF2-40B4-BE49-F238E27FC236}">
                <a16:creationId xmlns:a16="http://schemas.microsoft.com/office/drawing/2014/main" xmlns="" id="{07DFDAA7-89BD-442F-8E16-336D634C7F3F}"/>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4" name="Slide Number Placeholder 5">
            <a:extLst>
              <a:ext uri="{FF2B5EF4-FFF2-40B4-BE49-F238E27FC236}">
                <a16:creationId xmlns:a16="http://schemas.microsoft.com/office/drawing/2014/main" xmlns="" id="{4E0D0A43-34F8-492C-8BB7-5B06CC9135F6}"/>
              </a:ext>
            </a:extLst>
          </p:cNvPr>
          <p:cNvSpPr>
            <a:spLocks noGrp="1"/>
          </p:cNvSpPr>
          <p:nvPr>
            <p:ph type="sldNum" sz="quarter" idx="12"/>
          </p:nvPr>
        </p:nvSpPr>
        <p:spPr/>
        <p:txBody>
          <a:bodyPr/>
          <a:lstStyle>
            <a:lvl1pPr>
              <a:defRPr/>
            </a:lvl1pPr>
          </a:lstStyle>
          <a:p>
            <a:fld id="{A050E782-C07A-4FF4-A07D-1CDF4A2B472F}" type="slidenum">
              <a:rPr lang="fr-FR" altLang="it-IT"/>
              <a:pPr/>
              <a:t>‹N›</a:t>
            </a:fld>
            <a:endParaRPr lang="fr-FR" altLang="it-IT"/>
          </a:p>
        </p:txBody>
      </p:sp>
    </p:spTree>
    <p:extLst>
      <p:ext uri="{BB962C8B-B14F-4D97-AF65-F5344CB8AC3E}">
        <p14:creationId xmlns:p14="http://schemas.microsoft.com/office/powerpoint/2010/main" val="270209486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32B1D15-07C7-4C78-81BB-DBFD22D8AFA1}"/>
              </a:ext>
            </a:extLst>
          </p:cNvPr>
          <p:cNvSpPr>
            <a:spLocks noGrp="1"/>
          </p:cNvSpPr>
          <p:nvPr>
            <p:ph type="dt" sz="half" idx="10"/>
          </p:nvPr>
        </p:nvSpPr>
        <p:spPr/>
        <p:txBody>
          <a:bodyPr/>
          <a:lstStyle>
            <a:lvl1pPr>
              <a:defRPr/>
            </a:lvl1pPr>
          </a:lstStyle>
          <a:p>
            <a:fld id="{D95F3239-E934-4E0C-BFDA-7FCEE432D2BA}"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C0A966EC-7FF6-4060-8EEE-4FAC224658F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7EF4002A-022C-46B5-8333-F203C06D3B50}"/>
              </a:ext>
            </a:extLst>
          </p:cNvPr>
          <p:cNvSpPr>
            <a:spLocks noGrp="1"/>
          </p:cNvSpPr>
          <p:nvPr>
            <p:ph type="sldNum" sz="quarter" idx="12"/>
          </p:nvPr>
        </p:nvSpPr>
        <p:spPr/>
        <p:txBody>
          <a:bodyPr/>
          <a:lstStyle>
            <a:lvl1pPr>
              <a:defRPr/>
            </a:lvl1pPr>
          </a:lstStyle>
          <a:p>
            <a:fld id="{6BBACCE2-C913-4C70-93D3-C67B8704DAFF}" type="slidenum">
              <a:rPr lang="fr-FR" altLang="it-IT"/>
              <a:pPr/>
              <a:t>‹N›</a:t>
            </a:fld>
            <a:endParaRPr lang="fr-FR" altLang="it-IT"/>
          </a:p>
        </p:txBody>
      </p:sp>
    </p:spTree>
    <p:extLst>
      <p:ext uri="{BB962C8B-B14F-4D97-AF65-F5344CB8AC3E}">
        <p14:creationId xmlns:p14="http://schemas.microsoft.com/office/powerpoint/2010/main" val="396218743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50A1CA2-1DB8-4C67-8CD3-2AA1A55ACC02}"/>
              </a:ext>
            </a:extLst>
          </p:cNvPr>
          <p:cNvSpPr>
            <a:spLocks noGrp="1"/>
          </p:cNvSpPr>
          <p:nvPr>
            <p:ph type="dt" sz="half" idx="10"/>
          </p:nvPr>
        </p:nvSpPr>
        <p:spPr/>
        <p:txBody>
          <a:bodyPr/>
          <a:lstStyle>
            <a:lvl1pPr>
              <a:defRPr/>
            </a:lvl1pPr>
          </a:lstStyle>
          <a:p>
            <a:fld id="{6D6F5C61-728B-4B0E-8FD8-869EBFC3FD44}"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4341F539-E61D-4D65-A91C-7455388302E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239449B3-A1BC-4653-A619-9057CBBD07A2}"/>
              </a:ext>
            </a:extLst>
          </p:cNvPr>
          <p:cNvSpPr>
            <a:spLocks noGrp="1"/>
          </p:cNvSpPr>
          <p:nvPr>
            <p:ph type="sldNum" sz="quarter" idx="12"/>
          </p:nvPr>
        </p:nvSpPr>
        <p:spPr/>
        <p:txBody>
          <a:bodyPr/>
          <a:lstStyle>
            <a:lvl1pPr>
              <a:defRPr/>
            </a:lvl1pPr>
          </a:lstStyle>
          <a:p>
            <a:fld id="{71708C92-FB52-441C-BE02-4E75F3BD985F}" type="slidenum">
              <a:rPr lang="fr-FR" altLang="it-IT"/>
              <a:pPr/>
              <a:t>‹N›</a:t>
            </a:fld>
            <a:endParaRPr lang="fr-FR" altLang="it-IT"/>
          </a:p>
        </p:txBody>
      </p:sp>
    </p:spTree>
    <p:extLst>
      <p:ext uri="{BB962C8B-B14F-4D97-AF65-F5344CB8AC3E}">
        <p14:creationId xmlns:p14="http://schemas.microsoft.com/office/powerpoint/2010/main" val="344362975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D5C30FD1-6EE4-4385-ADEF-8409779759CF}"/>
              </a:ext>
            </a:extLst>
          </p:cNvPr>
          <p:cNvSpPr>
            <a:spLocks noGrp="1"/>
          </p:cNvSpPr>
          <p:nvPr>
            <p:ph type="dt" sz="half" idx="10"/>
          </p:nvPr>
        </p:nvSpPr>
        <p:spPr/>
        <p:txBody>
          <a:bodyPr/>
          <a:lstStyle>
            <a:lvl1pPr>
              <a:defRPr/>
            </a:lvl1pPr>
          </a:lstStyle>
          <a:p>
            <a:fld id="{7B61D2BE-8E9B-45D0-9522-5765FBDED19B}"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A855025B-A1A6-4E4E-8736-6D41624AF45F}"/>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FCBDEAFF-EAC3-40D2-9BFA-48785B379C0B}"/>
              </a:ext>
            </a:extLst>
          </p:cNvPr>
          <p:cNvSpPr>
            <a:spLocks noGrp="1"/>
          </p:cNvSpPr>
          <p:nvPr>
            <p:ph type="sldNum" sz="quarter" idx="12"/>
          </p:nvPr>
        </p:nvSpPr>
        <p:spPr/>
        <p:txBody>
          <a:bodyPr/>
          <a:lstStyle>
            <a:lvl1pPr>
              <a:defRPr/>
            </a:lvl1pPr>
          </a:lstStyle>
          <a:p>
            <a:fld id="{BE557E12-CFC6-4C40-A4F4-5352E1BB404C}" type="slidenum">
              <a:rPr lang="fr-FR" altLang="it-IT"/>
              <a:pPr/>
              <a:t>‹N›</a:t>
            </a:fld>
            <a:endParaRPr lang="fr-FR" altLang="it-IT"/>
          </a:p>
        </p:txBody>
      </p:sp>
    </p:spTree>
    <p:extLst>
      <p:ext uri="{BB962C8B-B14F-4D97-AF65-F5344CB8AC3E}">
        <p14:creationId xmlns:p14="http://schemas.microsoft.com/office/powerpoint/2010/main" val="423906075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1E543975-D06C-49F6-A82E-001B8988AA4D}"/>
              </a:ext>
            </a:extLst>
          </p:cNvPr>
          <p:cNvSpPr>
            <a:spLocks noGrp="1"/>
          </p:cNvSpPr>
          <p:nvPr>
            <p:ph type="dt" sz="half" idx="10"/>
          </p:nvPr>
        </p:nvSpPr>
        <p:spPr/>
        <p:txBody>
          <a:bodyPr/>
          <a:lstStyle>
            <a:lvl1pPr>
              <a:defRPr/>
            </a:lvl1pPr>
          </a:lstStyle>
          <a:p>
            <a:fld id="{BEA3C5E2-C8DA-40CC-AEC7-1B505868B915}"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7DD6E473-EA1E-4581-9460-BEC7B26A0978}"/>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7BD8ECD9-F33C-48A7-AC53-D9CBE8B43683}"/>
              </a:ext>
            </a:extLst>
          </p:cNvPr>
          <p:cNvSpPr>
            <a:spLocks noGrp="1"/>
          </p:cNvSpPr>
          <p:nvPr>
            <p:ph type="sldNum" sz="quarter" idx="12"/>
          </p:nvPr>
        </p:nvSpPr>
        <p:spPr/>
        <p:txBody>
          <a:bodyPr/>
          <a:lstStyle>
            <a:lvl1pPr>
              <a:defRPr/>
            </a:lvl1pPr>
          </a:lstStyle>
          <a:p>
            <a:fld id="{5332ED86-B5A9-4EB1-85F3-DFF29D4F5039}" type="slidenum">
              <a:rPr lang="fr-FR" altLang="it-IT"/>
              <a:pPr/>
              <a:t>‹N›</a:t>
            </a:fld>
            <a:endParaRPr lang="fr-FR" altLang="it-IT"/>
          </a:p>
        </p:txBody>
      </p:sp>
    </p:spTree>
    <p:extLst>
      <p:ext uri="{BB962C8B-B14F-4D97-AF65-F5344CB8AC3E}">
        <p14:creationId xmlns:p14="http://schemas.microsoft.com/office/powerpoint/2010/main" val="76067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pPr>
              <a:defRPr/>
            </a:pPr>
            <a:fld id="{DD7DB577-A7AB-4695-8E38-07B7F1867FA6}" type="slidenum">
              <a:rPr lang="it-IT" altLang="it-IT"/>
              <a:pPr>
                <a:defRPr/>
              </a:pPr>
              <a:t>‹N›</a:t>
            </a:fld>
            <a:endParaRPr lang="it-IT" altLang="it-IT"/>
          </a:p>
        </p:txBody>
      </p:sp>
    </p:spTree>
    <p:extLst>
      <p:ext uri="{BB962C8B-B14F-4D97-AF65-F5344CB8AC3E}">
        <p14:creationId xmlns:p14="http://schemas.microsoft.com/office/powerpoint/2010/main" val="2902340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content (bullets), footnotes">
    <p:spTree>
      <p:nvGrpSpPr>
        <p:cNvPr id="1" name=""/>
        <p:cNvGrpSpPr/>
        <p:nvPr/>
      </p:nvGrpSpPr>
      <p:grpSpPr>
        <a:xfrm>
          <a:off x="0" y="0"/>
          <a:ext cx="0" cy="0"/>
          <a:chOff x="0" y="0"/>
          <a:chExt cx="0" cy="0"/>
        </a:xfrm>
      </p:grpSpPr>
      <p:sp>
        <p:nvSpPr>
          <p:cNvPr id="5"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7"/>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370934352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E28AAD35-C711-48D6-A9EA-DE58A14B1EF1}"/>
              </a:ext>
            </a:extLst>
          </p:cNvPr>
          <p:cNvSpPr>
            <a:spLocks noGrp="1"/>
          </p:cNvSpPr>
          <p:nvPr>
            <p:ph type="dt" sz="half" idx="10"/>
          </p:nvPr>
        </p:nvSpPr>
        <p:spPr/>
        <p:txBody>
          <a:bodyPr/>
          <a:lstStyle>
            <a:lvl1pPr>
              <a:defRPr/>
            </a:lvl1pPr>
          </a:lstStyle>
          <a:p>
            <a:fld id="{A20A6819-82F6-4613-8E79-88A15709BD21}"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38D6C9FC-BC1D-4B69-A60B-F9E4FCF5D78D}"/>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5A8C3050-29B4-4B6C-97D4-A067287534CD}"/>
              </a:ext>
            </a:extLst>
          </p:cNvPr>
          <p:cNvSpPr>
            <a:spLocks noGrp="1"/>
          </p:cNvSpPr>
          <p:nvPr>
            <p:ph type="sldNum" sz="quarter" idx="12"/>
          </p:nvPr>
        </p:nvSpPr>
        <p:spPr/>
        <p:txBody>
          <a:bodyPr/>
          <a:lstStyle>
            <a:lvl1pPr>
              <a:defRPr/>
            </a:lvl1pPr>
          </a:lstStyle>
          <a:p>
            <a:fld id="{90B81384-16CC-4638-9EBF-8217DF400EF1}" type="slidenum">
              <a:rPr lang="fr-FR" altLang="it-IT"/>
              <a:pPr/>
              <a:t>‹N›</a:t>
            </a:fld>
            <a:endParaRPr lang="fr-FR" altLang="it-IT"/>
          </a:p>
        </p:txBody>
      </p:sp>
    </p:spTree>
    <p:extLst>
      <p:ext uri="{BB962C8B-B14F-4D97-AF65-F5344CB8AC3E}">
        <p14:creationId xmlns:p14="http://schemas.microsoft.com/office/powerpoint/2010/main" val="334291339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a:extLst>
              <a:ext uri="{FF2B5EF4-FFF2-40B4-BE49-F238E27FC236}">
                <a16:creationId xmlns:a16="http://schemas.microsoft.com/office/drawing/2014/main" xmlns="" id="{252EEFED-4B40-469C-BED3-D14065836A24}"/>
              </a:ext>
            </a:extLst>
          </p:cNvPr>
          <p:cNvSpPr>
            <a:spLocks noGrp="1" noChangeArrowheads="1"/>
          </p:cNvSpPr>
          <p:nvPr>
            <p:ph type="sldNum" idx="10"/>
          </p:nvPr>
        </p:nvSpPr>
        <p:spPr/>
        <p:txBody>
          <a:bodyPr/>
          <a:lstStyle>
            <a:lvl1pPr>
              <a:defRPr sz="2400"/>
            </a:lvl1pPr>
          </a:lstStyle>
          <a:p>
            <a:fld id="{F19C3AD8-B955-4424-B761-B1834BEAC2CE}" type="slidenum">
              <a:rPr lang="it-IT" altLang="it-IT"/>
              <a:pPr/>
              <a:t>‹N›</a:t>
            </a:fld>
            <a:endParaRPr lang="it-IT" altLang="it-IT"/>
          </a:p>
        </p:txBody>
      </p:sp>
    </p:spTree>
    <p:extLst>
      <p:ext uri="{BB962C8B-B14F-4D97-AF65-F5344CB8AC3E}">
        <p14:creationId xmlns:p14="http://schemas.microsoft.com/office/powerpoint/2010/main" val="217413780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D852CEAA-DFCC-4D74-B4C1-2AC7629F086A}"/>
              </a:ext>
            </a:extLst>
          </p:cNvPr>
          <p:cNvSpPr>
            <a:spLocks noGrp="1" noChangeArrowheads="1"/>
          </p:cNvSpPr>
          <p:nvPr>
            <p:ph type="sldNum" idx="10"/>
          </p:nvPr>
        </p:nvSpPr>
        <p:spPr/>
        <p:txBody>
          <a:bodyPr/>
          <a:lstStyle>
            <a:lvl1pPr>
              <a:defRPr sz="2400"/>
            </a:lvl1pPr>
          </a:lstStyle>
          <a:p>
            <a:fld id="{9B2A02DA-61A7-41C1-9314-8AE227295895}" type="slidenum">
              <a:rPr lang="it-IT" altLang="it-IT"/>
              <a:pPr/>
              <a:t>‹N›</a:t>
            </a:fld>
            <a:endParaRPr lang="it-IT" altLang="it-IT"/>
          </a:p>
        </p:txBody>
      </p:sp>
    </p:spTree>
    <p:extLst>
      <p:ext uri="{BB962C8B-B14F-4D97-AF65-F5344CB8AC3E}">
        <p14:creationId xmlns:p14="http://schemas.microsoft.com/office/powerpoint/2010/main" val="198195825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a:extLst>
              <a:ext uri="{FF2B5EF4-FFF2-40B4-BE49-F238E27FC236}">
                <a16:creationId xmlns:a16="http://schemas.microsoft.com/office/drawing/2014/main" xmlns="" id="{78A9C4B9-804F-44B8-BEED-5D2F39BC3846}"/>
              </a:ext>
            </a:extLst>
          </p:cNvPr>
          <p:cNvSpPr>
            <a:spLocks noGrp="1" noChangeArrowheads="1"/>
          </p:cNvSpPr>
          <p:nvPr>
            <p:ph type="sldNum" idx="10"/>
          </p:nvPr>
        </p:nvSpPr>
        <p:spPr/>
        <p:txBody>
          <a:bodyPr/>
          <a:lstStyle>
            <a:lvl1pPr>
              <a:defRPr sz="2400"/>
            </a:lvl1pPr>
          </a:lstStyle>
          <a:p>
            <a:fld id="{5FCEDFFF-25F4-4D58-B6F2-5352868ECA3D}" type="slidenum">
              <a:rPr lang="it-IT" altLang="it-IT"/>
              <a:pPr/>
              <a:t>‹N›</a:t>
            </a:fld>
            <a:endParaRPr lang="it-IT" altLang="it-IT"/>
          </a:p>
        </p:txBody>
      </p:sp>
    </p:spTree>
    <p:extLst>
      <p:ext uri="{BB962C8B-B14F-4D97-AF65-F5344CB8AC3E}">
        <p14:creationId xmlns:p14="http://schemas.microsoft.com/office/powerpoint/2010/main" val="273523826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a:extLst>
              <a:ext uri="{FF2B5EF4-FFF2-40B4-BE49-F238E27FC236}">
                <a16:creationId xmlns:a16="http://schemas.microsoft.com/office/drawing/2014/main" xmlns="" id="{23190A19-DF8A-4D80-B679-16397ED4F4E7}"/>
              </a:ext>
            </a:extLst>
          </p:cNvPr>
          <p:cNvSpPr>
            <a:spLocks noGrp="1" noChangeArrowheads="1"/>
          </p:cNvSpPr>
          <p:nvPr>
            <p:ph type="sldNum" idx="10"/>
          </p:nvPr>
        </p:nvSpPr>
        <p:spPr/>
        <p:txBody>
          <a:bodyPr/>
          <a:lstStyle>
            <a:lvl1pPr>
              <a:defRPr sz="2400"/>
            </a:lvl1pPr>
          </a:lstStyle>
          <a:p>
            <a:fld id="{7414923F-1929-4537-98B5-FA57990DA647}" type="slidenum">
              <a:rPr lang="it-IT" altLang="it-IT"/>
              <a:pPr/>
              <a:t>‹N›</a:t>
            </a:fld>
            <a:endParaRPr lang="it-IT" altLang="it-IT"/>
          </a:p>
        </p:txBody>
      </p:sp>
    </p:spTree>
    <p:extLst>
      <p:ext uri="{BB962C8B-B14F-4D97-AF65-F5344CB8AC3E}">
        <p14:creationId xmlns:p14="http://schemas.microsoft.com/office/powerpoint/2010/main" val="414264372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a:extLst>
              <a:ext uri="{FF2B5EF4-FFF2-40B4-BE49-F238E27FC236}">
                <a16:creationId xmlns:a16="http://schemas.microsoft.com/office/drawing/2014/main" xmlns="" id="{6EED808D-3A07-441C-B849-62F771C0D761}"/>
              </a:ext>
            </a:extLst>
          </p:cNvPr>
          <p:cNvSpPr>
            <a:spLocks noGrp="1" noChangeArrowheads="1"/>
          </p:cNvSpPr>
          <p:nvPr>
            <p:ph type="sldNum" idx="10"/>
          </p:nvPr>
        </p:nvSpPr>
        <p:spPr/>
        <p:txBody>
          <a:bodyPr/>
          <a:lstStyle>
            <a:lvl1pPr>
              <a:defRPr sz="2400"/>
            </a:lvl1pPr>
          </a:lstStyle>
          <a:p>
            <a:fld id="{57014BC1-E024-46D6-847F-6248FDF76207}" type="slidenum">
              <a:rPr lang="it-IT" altLang="it-IT"/>
              <a:pPr/>
              <a:t>‹N›</a:t>
            </a:fld>
            <a:endParaRPr lang="it-IT" altLang="it-IT"/>
          </a:p>
        </p:txBody>
      </p:sp>
    </p:spTree>
    <p:extLst>
      <p:ext uri="{BB962C8B-B14F-4D97-AF65-F5344CB8AC3E}">
        <p14:creationId xmlns:p14="http://schemas.microsoft.com/office/powerpoint/2010/main" val="347793259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a:extLst>
              <a:ext uri="{FF2B5EF4-FFF2-40B4-BE49-F238E27FC236}">
                <a16:creationId xmlns:a16="http://schemas.microsoft.com/office/drawing/2014/main" xmlns="" id="{6C30EECF-0CC6-4C78-9696-1BC8414AD6BB}"/>
              </a:ext>
            </a:extLst>
          </p:cNvPr>
          <p:cNvSpPr>
            <a:spLocks noGrp="1" noChangeArrowheads="1"/>
          </p:cNvSpPr>
          <p:nvPr>
            <p:ph type="sldNum" idx="10"/>
          </p:nvPr>
        </p:nvSpPr>
        <p:spPr/>
        <p:txBody>
          <a:bodyPr/>
          <a:lstStyle>
            <a:lvl1pPr>
              <a:defRPr sz="2400"/>
            </a:lvl1pPr>
          </a:lstStyle>
          <a:p>
            <a:fld id="{968BAE3A-86C8-4467-8B13-5944DB4D721C}" type="slidenum">
              <a:rPr lang="it-IT" altLang="it-IT"/>
              <a:pPr/>
              <a:t>‹N›</a:t>
            </a:fld>
            <a:endParaRPr lang="it-IT" altLang="it-IT"/>
          </a:p>
        </p:txBody>
      </p:sp>
    </p:spTree>
    <p:extLst>
      <p:ext uri="{BB962C8B-B14F-4D97-AF65-F5344CB8AC3E}">
        <p14:creationId xmlns:p14="http://schemas.microsoft.com/office/powerpoint/2010/main" val="2347190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9E32ECC0-DDFA-45C4-89A9-53B73A8A2684}"/>
              </a:ext>
            </a:extLst>
          </p:cNvPr>
          <p:cNvSpPr>
            <a:spLocks noGrp="1" noChangeArrowheads="1"/>
          </p:cNvSpPr>
          <p:nvPr>
            <p:ph type="sldNum" idx="10"/>
          </p:nvPr>
        </p:nvSpPr>
        <p:spPr/>
        <p:txBody>
          <a:bodyPr/>
          <a:lstStyle>
            <a:lvl1pPr>
              <a:defRPr sz="2400"/>
            </a:lvl1pPr>
          </a:lstStyle>
          <a:p>
            <a:fld id="{07E6EDDF-BC66-45E5-A2D2-B3F4ED2D9E9B}" type="slidenum">
              <a:rPr lang="it-IT" altLang="it-IT"/>
              <a:pPr/>
              <a:t>‹N›</a:t>
            </a:fld>
            <a:endParaRPr lang="it-IT" altLang="it-IT"/>
          </a:p>
        </p:txBody>
      </p:sp>
    </p:spTree>
    <p:extLst>
      <p:ext uri="{BB962C8B-B14F-4D97-AF65-F5344CB8AC3E}">
        <p14:creationId xmlns:p14="http://schemas.microsoft.com/office/powerpoint/2010/main" val="379319302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089BD6D1-7873-416C-A17D-AD195B5A56F3}"/>
              </a:ext>
            </a:extLst>
          </p:cNvPr>
          <p:cNvSpPr>
            <a:spLocks noGrp="1" noChangeArrowheads="1"/>
          </p:cNvSpPr>
          <p:nvPr>
            <p:ph type="sldNum" idx="10"/>
          </p:nvPr>
        </p:nvSpPr>
        <p:spPr/>
        <p:txBody>
          <a:bodyPr/>
          <a:lstStyle>
            <a:lvl1pPr>
              <a:defRPr sz="2400"/>
            </a:lvl1pPr>
          </a:lstStyle>
          <a:p>
            <a:fld id="{30C3F232-17F2-4AB0-AEC7-247A81CA1F99}" type="slidenum">
              <a:rPr lang="it-IT" altLang="it-IT"/>
              <a:pPr/>
              <a:t>‹N›</a:t>
            </a:fld>
            <a:endParaRPr lang="it-IT" altLang="it-IT"/>
          </a:p>
        </p:txBody>
      </p:sp>
    </p:spTree>
    <p:extLst>
      <p:ext uri="{BB962C8B-B14F-4D97-AF65-F5344CB8AC3E}">
        <p14:creationId xmlns:p14="http://schemas.microsoft.com/office/powerpoint/2010/main" val="240267658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7C2B56C3-8901-4987-A677-ACC1683EF3BF}"/>
              </a:ext>
            </a:extLst>
          </p:cNvPr>
          <p:cNvSpPr>
            <a:spLocks noGrp="1" noChangeArrowheads="1"/>
          </p:cNvSpPr>
          <p:nvPr>
            <p:ph type="sldNum" idx="10"/>
          </p:nvPr>
        </p:nvSpPr>
        <p:spPr/>
        <p:txBody>
          <a:bodyPr/>
          <a:lstStyle>
            <a:lvl1pPr>
              <a:defRPr sz="2400"/>
            </a:lvl1pPr>
          </a:lstStyle>
          <a:p>
            <a:fld id="{55046FCF-02A3-4148-BFE9-211D31EEB0FD}" type="slidenum">
              <a:rPr lang="it-IT" altLang="it-IT"/>
              <a:pPr/>
              <a:t>‹N›</a:t>
            </a:fld>
            <a:endParaRPr lang="it-IT" altLang="it-IT"/>
          </a:p>
        </p:txBody>
      </p:sp>
    </p:spTree>
    <p:extLst>
      <p:ext uri="{BB962C8B-B14F-4D97-AF65-F5344CB8AC3E}">
        <p14:creationId xmlns:p14="http://schemas.microsoft.com/office/powerpoint/2010/main" val="4168775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57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174199563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1D0DF8E4-8047-41A1-868C-6505FC37E4B1}"/>
              </a:ext>
            </a:extLst>
          </p:cNvPr>
          <p:cNvSpPr>
            <a:spLocks noGrp="1" noChangeArrowheads="1"/>
          </p:cNvSpPr>
          <p:nvPr>
            <p:ph type="sldNum" idx="10"/>
          </p:nvPr>
        </p:nvSpPr>
        <p:spPr/>
        <p:txBody>
          <a:bodyPr/>
          <a:lstStyle>
            <a:lvl1pPr>
              <a:defRPr sz="2400"/>
            </a:lvl1pPr>
          </a:lstStyle>
          <a:p>
            <a:fld id="{2A5CD482-EA8F-4719-921D-885B1ADFB48A}" type="slidenum">
              <a:rPr lang="it-IT" altLang="it-IT"/>
              <a:pPr/>
              <a:t>‹N›</a:t>
            </a:fld>
            <a:endParaRPr lang="it-IT" altLang="it-IT"/>
          </a:p>
        </p:txBody>
      </p:sp>
    </p:spTree>
    <p:extLst>
      <p:ext uri="{BB962C8B-B14F-4D97-AF65-F5344CB8AC3E}">
        <p14:creationId xmlns:p14="http://schemas.microsoft.com/office/powerpoint/2010/main" val="399579807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90422E50-5BB6-4DCF-8BFE-D27030C0A5D4}"/>
              </a:ext>
            </a:extLst>
          </p:cNvPr>
          <p:cNvSpPr>
            <a:spLocks noGrp="1" noChangeArrowheads="1"/>
          </p:cNvSpPr>
          <p:nvPr>
            <p:ph type="sldNum" idx="10"/>
          </p:nvPr>
        </p:nvSpPr>
        <p:spPr/>
        <p:txBody>
          <a:bodyPr/>
          <a:lstStyle>
            <a:lvl1pPr>
              <a:defRPr sz="2400"/>
            </a:lvl1pPr>
          </a:lstStyle>
          <a:p>
            <a:fld id="{9DD56F0F-A369-4C60-A9FC-6FEE17D80EC3}" type="slidenum">
              <a:rPr lang="it-IT" altLang="it-IT"/>
              <a:pPr/>
              <a:t>‹N›</a:t>
            </a:fld>
            <a:endParaRPr lang="it-IT" altLang="it-IT"/>
          </a:p>
        </p:txBody>
      </p:sp>
    </p:spTree>
    <p:extLst>
      <p:ext uri="{BB962C8B-B14F-4D97-AF65-F5344CB8AC3E}">
        <p14:creationId xmlns:p14="http://schemas.microsoft.com/office/powerpoint/2010/main" val="125651665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425995070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a:extLst>
              <a:ext uri="{FF2B5EF4-FFF2-40B4-BE49-F238E27FC236}">
                <a16:creationId xmlns:a16="http://schemas.microsoft.com/office/drawing/2014/main" xmlns="" id="{AE19FDBB-3F08-425C-868D-17455174B051}"/>
              </a:ext>
            </a:extLst>
          </p:cNvPr>
          <p:cNvSpPr>
            <a:spLocks noGrp="1" noChangeArrowheads="1"/>
          </p:cNvSpPr>
          <p:nvPr>
            <p:ph type="sldNum" sz="quarter" idx="18"/>
          </p:nvPr>
        </p:nvSpPr>
        <p:spPr/>
        <p:txBody>
          <a:bodyPr/>
          <a:lstStyle>
            <a:lvl1pPr>
              <a:defRPr sz="2400"/>
            </a:lvl1pPr>
          </a:lstStyle>
          <a:p>
            <a:fld id="{64F35BD8-91A9-4E24-AD74-7F3095D6961F}" type="slidenum">
              <a:rPr lang="en-GB" altLang="it-IT"/>
              <a:pPr/>
              <a:t>‹N›</a:t>
            </a:fld>
            <a:endParaRPr lang="en-GB" altLang="it-IT"/>
          </a:p>
        </p:txBody>
      </p:sp>
    </p:spTree>
    <p:extLst>
      <p:ext uri="{BB962C8B-B14F-4D97-AF65-F5344CB8AC3E}">
        <p14:creationId xmlns:p14="http://schemas.microsoft.com/office/powerpoint/2010/main" val="324180411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a:extLst>
              <a:ext uri="{FF2B5EF4-FFF2-40B4-BE49-F238E27FC236}">
                <a16:creationId xmlns:a16="http://schemas.microsoft.com/office/drawing/2014/main" xmlns="" id="{252EEFED-4B40-469C-BED3-D14065836A24}"/>
              </a:ext>
            </a:extLst>
          </p:cNvPr>
          <p:cNvSpPr>
            <a:spLocks noGrp="1" noChangeArrowheads="1"/>
          </p:cNvSpPr>
          <p:nvPr>
            <p:ph type="sldNum" idx="10"/>
          </p:nvPr>
        </p:nvSpPr>
        <p:spPr/>
        <p:txBody>
          <a:bodyPr/>
          <a:lstStyle>
            <a:lvl1pPr>
              <a:defRPr sz="2400"/>
            </a:lvl1pPr>
          </a:lstStyle>
          <a:p>
            <a:fld id="{F19C3AD8-B955-4424-B761-B1834BEAC2CE}" type="slidenum">
              <a:rPr lang="it-IT" altLang="it-IT"/>
              <a:pPr/>
              <a:t>‹N›</a:t>
            </a:fld>
            <a:endParaRPr lang="it-IT" altLang="it-IT"/>
          </a:p>
        </p:txBody>
      </p:sp>
    </p:spTree>
    <p:extLst>
      <p:ext uri="{BB962C8B-B14F-4D97-AF65-F5344CB8AC3E}">
        <p14:creationId xmlns:p14="http://schemas.microsoft.com/office/powerpoint/2010/main" val="186517656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D852CEAA-DFCC-4D74-B4C1-2AC7629F086A}"/>
              </a:ext>
            </a:extLst>
          </p:cNvPr>
          <p:cNvSpPr>
            <a:spLocks noGrp="1" noChangeArrowheads="1"/>
          </p:cNvSpPr>
          <p:nvPr>
            <p:ph type="sldNum" idx="10"/>
          </p:nvPr>
        </p:nvSpPr>
        <p:spPr/>
        <p:txBody>
          <a:bodyPr/>
          <a:lstStyle>
            <a:lvl1pPr>
              <a:defRPr sz="2400"/>
            </a:lvl1pPr>
          </a:lstStyle>
          <a:p>
            <a:fld id="{9B2A02DA-61A7-41C1-9314-8AE227295895}" type="slidenum">
              <a:rPr lang="it-IT" altLang="it-IT"/>
              <a:pPr/>
              <a:t>‹N›</a:t>
            </a:fld>
            <a:endParaRPr lang="it-IT" altLang="it-IT"/>
          </a:p>
        </p:txBody>
      </p:sp>
    </p:spTree>
    <p:extLst>
      <p:ext uri="{BB962C8B-B14F-4D97-AF65-F5344CB8AC3E}">
        <p14:creationId xmlns:p14="http://schemas.microsoft.com/office/powerpoint/2010/main" val="196587280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a:extLst>
              <a:ext uri="{FF2B5EF4-FFF2-40B4-BE49-F238E27FC236}">
                <a16:creationId xmlns:a16="http://schemas.microsoft.com/office/drawing/2014/main" xmlns="" id="{78A9C4B9-804F-44B8-BEED-5D2F39BC3846}"/>
              </a:ext>
            </a:extLst>
          </p:cNvPr>
          <p:cNvSpPr>
            <a:spLocks noGrp="1" noChangeArrowheads="1"/>
          </p:cNvSpPr>
          <p:nvPr>
            <p:ph type="sldNum" idx="10"/>
          </p:nvPr>
        </p:nvSpPr>
        <p:spPr/>
        <p:txBody>
          <a:bodyPr/>
          <a:lstStyle>
            <a:lvl1pPr>
              <a:defRPr sz="2400"/>
            </a:lvl1pPr>
          </a:lstStyle>
          <a:p>
            <a:fld id="{5FCEDFFF-25F4-4D58-B6F2-5352868ECA3D}" type="slidenum">
              <a:rPr lang="it-IT" altLang="it-IT"/>
              <a:pPr/>
              <a:t>‹N›</a:t>
            </a:fld>
            <a:endParaRPr lang="it-IT" altLang="it-IT"/>
          </a:p>
        </p:txBody>
      </p:sp>
    </p:spTree>
    <p:extLst>
      <p:ext uri="{BB962C8B-B14F-4D97-AF65-F5344CB8AC3E}">
        <p14:creationId xmlns:p14="http://schemas.microsoft.com/office/powerpoint/2010/main" val="285190249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a:extLst>
              <a:ext uri="{FF2B5EF4-FFF2-40B4-BE49-F238E27FC236}">
                <a16:creationId xmlns:a16="http://schemas.microsoft.com/office/drawing/2014/main" xmlns="" id="{23190A19-DF8A-4D80-B679-16397ED4F4E7}"/>
              </a:ext>
            </a:extLst>
          </p:cNvPr>
          <p:cNvSpPr>
            <a:spLocks noGrp="1" noChangeArrowheads="1"/>
          </p:cNvSpPr>
          <p:nvPr>
            <p:ph type="sldNum" idx="10"/>
          </p:nvPr>
        </p:nvSpPr>
        <p:spPr/>
        <p:txBody>
          <a:bodyPr/>
          <a:lstStyle>
            <a:lvl1pPr>
              <a:defRPr sz="2400"/>
            </a:lvl1pPr>
          </a:lstStyle>
          <a:p>
            <a:fld id="{7414923F-1929-4537-98B5-FA57990DA647}" type="slidenum">
              <a:rPr lang="it-IT" altLang="it-IT"/>
              <a:pPr/>
              <a:t>‹N›</a:t>
            </a:fld>
            <a:endParaRPr lang="it-IT" altLang="it-IT"/>
          </a:p>
        </p:txBody>
      </p:sp>
    </p:spTree>
    <p:extLst>
      <p:ext uri="{BB962C8B-B14F-4D97-AF65-F5344CB8AC3E}">
        <p14:creationId xmlns:p14="http://schemas.microsoft.com/office/powerpoint/2010/main" val="34849524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a:extLst>
              <a:ext uri="{FF2B5EF4-FFF2-40B4-BE49-F238E27FC236}">
                <a16:creationId xmlns:a16="http://schemas.microsoft.com/office/drawing/2014/main" xmlns="" id="{6EED808D-3A07-441C-B849-62F771C0D761}"/>
              </a:ext>
            </a:extLst>
          </p:cNvPr>
          <p:cNvSpPr>
            <a:spLocks noGrp="1" noChangeArrowheads="1"/>
          </p:cNvSpPr>
          <p:nvPr>
            <p:ph type="sldNum" idx="10"/>
          </p:nvPr>
        </p:nvSpPr>
        <p:spPr/>
        <p:txBody>
          <a:bodyPr/>
          <a:lstStyle>
            <a:lvl1pPr>
              <a:defRPr sz="2400"/>
            </a:lvl1pPr>
          </a:lstStyle>
          <a:p>
            <a:fld id="{57014BC1-E024-46D6-847F-6248FDF76207}" type="slidenum">
              <a:rPr lang="it-IT" altLang="it-IT"/>
              <a:pPr/>
              <a:t>‹N›</a:t>
            </a:fld>
            <a:endParaRPr lang="it-IT" altLang="it-IT"/>
          </a:p>
        </p:txBody>
      </p:sp>
    </p:spTree>
    <p:extLst>
      <p:ext uri="{BB962C8B-B14F-4D97-AF65-F5344CB8AC3E}">
        <p14:creationId xmlns:p14="http://schemas.microsoft.com/office/powerpoint/2010/main" val="312613486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a:extLst>
              <a:ext uri="{FF2B5EF4-FFF2-40B4-BE49-F238E27FC236}">
                <a16:creationId xmlns:a16="http://schemas.microsoft.com/office/drawing/2014/main" xmlns="" id="{6C30EECF-0CC6-4C78-9696-1BC8414AD6BB}"/>
              </a:ext>
            </a:extLst>
          </p:cNvPr>
          <p:cNvSpPr>
            <a:spLocks noGrp="1" noChangeArrowheads="1"/>
          </p:cNvSpPr>
          <p:nvPr>
            <p:ph type="sldNum" idx="10"/>
          </p:nvPr>
        </p:nvSpPr>
        <p:spPr/>
        <p:txBody>
          <a:bodyPr/>
          <a:lstStyle>
            <a:lvl1pPr>
              <a:defRPr sz="2400"/>
            </a:lvl1pPr>
          </a:lstStyle>
          <a:p>
            <a:fld id="{968BAE3A-86C8-4467-8B13-5944DB4D721C}" type="slidenum">
              <a:rPr lang="it-IT" altLang="it-IT"/>
              <a:pPr/>
              <a:t>‹N›</a:t>
            </a:fld>
            <a:endParaRPr lang="it-IT" altLang="it-IT"/>
          </a:p>
        </p:txBody>
      </p:sp>
    </p:spTree>
    <p:extLst>
      <p:ext uri="{BB962C8B-B14F-4D97-AF65-F5344CB8AC3E}">
        <p14:creationId xmlns:p14="http://schemas.microsoft.com/office/powerpoint/2010/main" val="2191327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6000" y="6516000"/>
            <a:ext cx="7988400" cy="262800"/>
          </a:xfrm>
        </p:spPr>
        <p:txBody>
          <a:bodyPr anchor="b"/>
          <a:lstStyle>
            <a:lvl1pPr marL="0" indent="0">
              <a:buFontTx/>
              <a:buNone/>
              <a:defRPr sz="1200"/>
            </a:lvl1pPr>
          </a:lstStyle>
          <a:p>
            <a:pPr lvl="0"/>
            <a:r>
              <a:rPr lang="en-US" dirty="0"/>
              <a:t>Click to edit Master text styles</a:t>
            </a:r>
          </a:p>
        </p:txBody>
      </p:sp>
    </p:spTree>
    <p:extLst>
      <p:ext uri="{BB962C8B-B14F-4D97-AF65-F5344CB8AC3E}">
        <p14:creationId xmlns:p14="http://schemas.microsoft.com/office/powerpoint/2010/main" val="177110395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9E32ECC0-DDFA-45C4-89A9-53B73A8A2684}"/>
              </a:ext>
            </a:extLst>
          </p:cNvPr>
          <p:cNvSpPr>
            <a:spLocks noGrp="1" noChangeArrowheads="1"/>
          </p:cNvSpPr>
          <p:nvPr>
            <p:ph type="sldNum" idx="10"/>
          </p:nvPr>
        </p:nvSpPr>
        <p:spPr/>
        <p:txBody>
          <a:bodyPr/>
          <a:lstStyle>
            <a:lvl1pPr>
              <a:defRPr sz="2400"/>
            </a:lvl1pPr>
          </a:lstStyle>
          <a:p>
            <a:fld id="{07E6EDDF-BC66-45E5-A2D2-B3F4ED2D9E9B}" type="slidenum">
              <a:rPr lang="it-IT" altLang="it-IT"/>
              <a:pPr/>
              <a:t>‹N›</a:t>
            </a:fld>
            <a:endParaRPr lang="it-IT" altLang="it-IT"/>
          </a:p>
        </p:txBody>
      </p:sp>
    </p:spTree>
    <p:extLst>
      <p:ext uri="{BB962C8B-B14F-4D97-AF65-F5344CB8AC3E}">
        <p14:creationId xmlns:p14="http://schemas.microsoft.com/office/powerpoint/2010/main" val="122267301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089BD6D1-7873-416C-A17D-AD195B5A56F3}"/>
              </a:ext>
            </a:extLst>
          </p:cNvPr>
          <p:cNvSpPr>
            <a:spLocks noGrp="1" noChangeArrowheads="1"/>
          </p:cNvSpPr>
          <p:nvPr>
            <p:ph type="sldNum" idx="10"/>
          </p:nvPr>
        </p:nvSpPr>
        <p:spPr/>
        <p:txBody>
          <a:bodyPr/>
          <a:lstStyle>
            <a:lvl1pPr>
              <a:defRPr sz="2400"/>
            </a:lvl1pPr>
          </a:lstStyle>
          <a:p>
            <a:fld id="{30C3F232-17F2-4AB0-AEC7-247A81CA1F99}" type="slidenum">
              <a:rPr lang="it-IT" altLang="it-IT"/>
              <a:pPr/>
              <a:t>‹N›</a:t>
            </a:fld>
            <a:endParaRPr lang="it-IT" altLang="it-IT"/>
          </a:p>
        </p:txBody>
      </p:sp>
    </p:spTree>
    <p:extLst>
      <p:ext uri="{BB962C8B-B14F-4D97-AF65-F5344CB8AC3E}">
        <p14:creationId xmlns:p14="http://schemas.microsoft.com/office/powerpoint/2010/main" val="30101082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7C2B56C3-8901-4987-A677-ACC1683EF3BF}"/>
              </a:ext>
            </a:extLst>
          </p:cNvPr>
          <p:cNvSpPr>
            <a:spLocks noGrp="1" noChangeArrowheads="1"/>
          </p:cNvSpPr>
          <p:nvPr>
            <p:ph type="sldNum" idx="10"/>
          </p:nvPr>
        </p:nvSpPr>
        <p:spPr/>
        <p:txBody>
          <a:bodyPr/>
          <a:lstStyle>
            <a:lvl1pPr>
              <a:defRPr sz="2400"/>
            </a:lvl1pPr>
          </a:lstStyle>
          <a:p>
            <a:fld id="{55046FCF-02A3-4148-BFE9-211D31EEB0FD}" type="slidenum">
              <a:rPr lang="it-IT" altLang="it-IT"/>
              <a:pPr/>
              <a:t>‹N›</a:t>
            </a:fld>
            <a:endParaRPr lang="it-IT" altLang="it-IT"/>
          </a:p>
        </p:txBody>
      </p:sp>
    </p:spTree>
    <p:extLst>
      <p:ext uri="{BB962C8B-B14F-4D97-AF65-F5344CB8AC3E}">
        <p14:creationId xmlns:p14="http://schemas.microsoft.com/office/powerpoint/2010/main" val="51286262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1D0DF8E4-8047-41A1-868C-6505FC37E4B1}"/>
              </a:ext>
            </a:extLst>
          </p:cNvPr>
          <p:cNvSpPr>
            <a:spLocks noGrp="1" noChangeArrowheads="1"/>
          </p:cNvSpPr>
          <p:nvPr>
            <p:ph type="sldNum" idx="10"/>
          </p:nvPr>
        </p:nvSpPr>
        <p:spPr/>
        <p:txBody>
          <a:bodyPr/>
          <a:lstStyle>
            <a:lvl1pPr>
              <a:defRPr sz="2400"/>
            </a:lvl1pPr>
          </a:lstStyle>
          <a:p>
            <a:fld id="{2A5CD482-EA8F-4719-921D-885B1ADFB48A}" type="slidenum">
              <a:rPr lang="it-IT" altLang="it-IT"/>
              <a:pPr/>
              <a:t>‹N›</a:t>
            </a:fld>
            <a:endParaRPr lang="it-IT" altLang="it-IT"/>
          </a:p>
        </p:txBody>
      </p:sp>
    </p:spTree>
    <p:extLst>
      <p:ext uri="{BB962C8B-B14F-4D97-AF65-F5344CB8AC3E}">
        <p14:creationId xmlns:p14="http://schemas.microsoft.com/office/powerpoint/2010/main" val="201869287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90422E50-5BB6-4DCF-8BFE-D27030C0A5D4}"/>
              </a:ext>
            </a:extLst>
          </p:cNvPr>
          <p:cNvSpPr>
            <a:spLocks noGrp="1" noChangeArrowheads="1"/>
          </p:cNvSpPr>
          <p:nvPr>
            <p:ph type="sldNum" idx="10"/>
          </p:nvPr>
        </p:nvSpPr>
        <p:spPr/>
        <p:txBody>
          <a:bodyPr/>
          <a:lstStyle>
            <a:lvl1pPr>
              <a:defRPr sz="2400"/>
            </a:lvl1pPr>
          </a:lstStyle>
          <a:p>
            <a:fld id="{9DD56F0F-A369-4C60-A9FC-6FEE17D80EC3}" type="slidenum">
              <a:rPr lang="it-IT" altLang="it-IT"/>
              <a:pPr/>
              <a:t>‹N›</a:t>
            </a:fld>
            <a:endParaRPr lang="it-IT" altLang="it-IT"/>
          </a:p>
        </p:txBody>
      </p:sp>
    </p:spTree>
    <p:extLst>
      <p:ext uri="{BB962C8B-B14F-4D97-AF65-F5344CB8AC3E}">
        <p14:creationId xmlns:p14="http://schemas.microsoft.com/office/powerpoint/2010/main" val="368405294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65614282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a:extLst>
              <a:ext uri="{FF2B5EF4-FFF2-40B4-BE49-F238E27FC236}">
                <a16:creationId xmlns:a16="http://schemas.microsoft.com/office/drawing/2014/main" xmlns="" id="{AE19FDBB-3F08-425C-868D-17455174B051}"/>
              </a:ext>
            </a:extLst>
          </p:cNvPr>
          <p:cNvSpPr>
            <a:spLocks noGrp="1" noChangeArrowheads="1"/>
          </p:cNvSpPr>
          <p:nvPr>
            <p:ph type="sldNum" sz="quarter" idx="18"/>
          </p:nvPr>
        </p:nvSpPr>
        <p:spPr/>
        <p:txBody>
          <a:bodyPr/>
          <a:lstStyle>
            <a:lvl1pPr>
              <a:defRPr sz="2400"/>
            </a:lvl1pPr>
          </a:lstStyle>
          <a:p>
            <a:fld id="{64F35BD8-91A9-4E24-AD74-7F3095D6961F}" type="slidenum">
              <a:rPr lang="en-GB" altLang="it-IT"/>
              <a:pPr/>
              <a:t>‹N›</a:t>
            </a:fld>
            <a:endParaRPr lang="en-GB" altLang="it-IT"/>
          </a:p>
        </p:txBody>
      </p:sp>
    </p:spTree>
    <p:extLst>
      <p:ext uri="{BB962C8B-B14F-4D97-AF65-F5344CB8AC3E}">
        <p14:creationId xmlns:p14="http://schemas.microsoft.com/office/powerpoint/2010/main" val="357943367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a:extLst>
              <a:ext uri="{FF2B5EF4-FFF2-40B4-BE49-F238E27FC236}">
                <a16:creationId xmlns:a16="http://schemas.microsoft.com/office/drawing/2014/main" xmlns="" id="{252EEFED-4B40-469C-BED3-D14065836A24}"/>
              </a:ext>
            </a:extLst>
          </p:cNvPr>
          <p:cNvSpPr>
            <a:spLocks noGrp="1" noChangeArrowheads="1"/>
          </p:cNvSpPr>
          <p:nvPr>
            <p:ph type="sldNum" idx="10"/>
          </p:nvPr>
        </p:nvSpPr>
        <p:spPr/>
        <p:txBody>
          <a:bodyPr/>
          <a:lstStyle>
            <a:lvl1pPr>
              <a:defRPr sz="2400"/>
            </a:lvl1pPr>
          </a:lstStyle>
          <a:p>
            <a:fld id="{F19C3AD8-B955-4424-B761-B1834BEAC2CE}" type="slidenum">
              <a:rPr lang="it-IT" altLang="it-IT"/>
              <a:pPr/>
              <a:t>‹N›</a:t>
            </a:fld>
            <a:endParaRPr lang="it-IT" altLang="it-IT"/>
          </a:p>
        </p:txBody>
      </p:sp>
    </p:spTree>
    <p:extLst>
      <p:ext uri="{BB962C8B-B14F-4D97-AF65-F5344CB8AC3E}">
        <p14:creationId xmlns:p14="http://schemas.microsoft.com/office/powerpoint/2010/main" val="3380093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D852CEAA-DFCC-4D74-B4C1-2AC7629F086A}"/>
              </a:ext>
            </a:extLst>
          </p:cNvPr>
          <p:cNvSpPr>
            <a:spLocks noGrp="1" noChangeArrowheads="1"/>
          </p:cNvSpPr>
          <p:nvPr>
            <p:ph type="sldNum" idx="10"/>
          </p:nvPr>
        </p:nvSpPr>
        <p:spPr/>
        <p:txBody>
          <a:bodyPr/>
          <a:lstStyle>
            <a:lvl1pPr>
              <a:defRPr sz="2400"/>
            </a:lvl1pPr>
          </a:lstStyle>
          <a:p>
            <a:fld id="{9B2A02DA-61A7-41C1-9314-8AE227295895}" type="slidenum">
              <a:rPr lang="it-IT" altLang="it-IT"/>
              <a:pPr/>
              <a:t>‹N›</a:t>
            </a:fld>
            <a:endParaRPr lang="it-IT" altLang="it-IT"/>
          </a:p>
        </p:txBody>
      </p:sp>
    </p:spTree>
    <p:extLst>
      <p:ext uri="{BB962C8B-B14F-4D97-AF65-F5344CB8AC3E}">
        <p14:creationId xmlns:p14="http://schemas.microsoft.com/office/powerpoint/2010/main" val="424757493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a:extLst>
              <a:ext uri="{FF2B5EF4-FFF2-40B4-BE49-F238E27FC236}">
                <a16:creationId xmlns:a16="http://schemas.microsoft.com/office/drawing/2014/main" xmlns="" id="{78A9C4B9-804F-44B8-BEED-5D2F39BC3846}"/>
              </a:ext>
            </a:extLst>
          </p:cNvPr>
          <p:cNvSpPr>
            <a:spLocks noGrp="1" noChangeArrowheads="1"/>
          </p:cNvSpPr>
          <p:nvPr>
            <p:ph type="sldNum" idx="10"/>
          </p:nvPr>
        </p:nvSpPr>
        <p:spPr/>
        <p:txBody>
          <a:bodyPr/>
          <a:lstStyle>
            <a:lvl1pPr>
              <a:defRPr sz="2400"/>
            </a:lvl1pPr>
          </a:lstStyle>
          <a:p>
            <a:fld id="{5FCEDFFF-25F4-4D58-B6F2-5352868ECA3D}" type="slidenum">
              <a:rPr lang="it-IT" altLang="it-IT"/>
              <a:pPr/>
              <a:t>‹N›</a:t>
            </a:fld>
            <a:endParaRPr lang="it-IT" altLang="it-IT"/>
          </a:p>
        </p:txBody>
      </p:sp>
    </p:spTree>
    <p:extLst>
      <p:ext uri="{BB962C8B-B14F-4D97-AF65-F5344CB8AC3E}">
        <p14:creationId xmlns:p14="http://schemas.microsoft.com/office/powerpoint/2010/main" val="3465412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4213" y="333375"/>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4213" y="1989138"/>
            <a:ext cx="7772400" cy="4114800"/>
          </a:xfrm>
        </p:spPr>
        <p:txBody>
          <a:bodyPr/>
          <a:lstStyle/>
          <a:p>
            <a:pPr lvl="0"/>
            <a:endParaRPr lang="it-IT" noProof="0"/>
          </a:p>
        </p:txBody>
      </p:sp>
      <p:sp>
        <p:nvSpPr>
          <p:cNvPr id="4" name="Segnaposto data 3"/>
          <p:cNvSpPr>
            <a:spLocks noGrp="1"/>
          </p:cNvSpPr>
          <p:nvPr>
            <p:ph type="dt" sz="half" idx="10"/>
          </p:nvPr>
        </p:nvSpPr>
        <p:spPr>
          <a:xfrm>
            <a:off x="685800" y="6248400"/>
            <a:ext cx="1905000" cy="457200"/>
          </a:xfrm>
        </p:spPr>
        <p:txBody>
          <a:bodyPr/>
          <a:lstStyle>
            <a:lvl1pPr eaLnBrk="0" hangingPunct="0">
              <a:defRPr/>
            </a:lvl1pPr>
          </a:lstStyle>
          <a:p>
            <a:pPr>
              <a:defRPr/>
            </a:pPr>
            <a:endParaRPr lang="it-IT"/>
          </a:p>
        </p:txBody>
      </p:sp>
      <p:sp>
        <p:nvSpPr>
          <p:cNvPr id="5" name="Segnaposto piè di pagina 4"/>
          <p:cNvSpPr>
            <a:spLocks noGrp="1"/>
          </p:cNvSpPr>
          <p:nvPr>
            <p:ph type="ftr" sz="quarter" idx="11"/>
          </p:nvPr>
        </p:nvSpPr>
        <p:spPr>
          <a:xfrm>
            <a:off x="3124200" y="6248400"/>
            <a:ext cx="2895600" cy="457200"/>
          </a:xfrm>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a:xfrm>
            <a:off x="6553200" y="6248400"/>
            <a:ext cx="1905000" cy="457200"/>
          </a:xfrm>
        </p:spPr>
        <p:txBody>
          <a:bodyPr/>
          <a:lstStyle>
            <a:lvl1pPr eaLnBrk="0" hangingPunct="0">
              <a:defRPr/>
            </a:lvl1pPr>
          </a:lstStyle>
          <a:p>
            <a:pPr>
              <a:defRPr/>
            </a:pPr>
            <a:fld id="{171A6B94-5449-4698-A4EC-A4A8C4EAB24C}" type="slidenum">
              <a:rPr lang="it-IT"/>
              <a:pPr>
                <a:defRPr/>
              </a:pPr>
              <a:t>‹N›</a:t>
            </a:fld>
            <a:endParaRPr lang="it-IT"/>
          </a:p>
        </p:txBody>
      </p:sp>
    </p:spTree>
    <p:extLst>
      <p:ext uri="{BB962C8B-B14F-4D97-AF65-F5344CB8AC3E}">
        <p14:creationId xmlns:p14="http://schemas.microsoft.com/office/powerpoint/2010/main" val="474223215"/>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a:extLst>
              <a:ext uri="{FF2B5EF4-FFF2-40B4-BE49-F238E27FC236}">
                <a16:creationId xmlns:a16="http://schemas.microsoft.com/office/drawing/2014/main" xmlns="" id="{23190A19-DF8A-4D80-B679-16397ED4F4E7}"/>
              </a:ext>
            </a:extLst>
          </p:cNvPr>
          <p:cNvSpPr>
            <a:spLocks noGrp="1" noChangeArrowheads="1"/>
          </p:cNvSpPr>
          <p:nvPr>
            <p:ph type="sldNum" idx="10"/>
          </p:nvPr>
        </p:nvSpPr>
        <p:spPr/>
        <p:txBody>
          <a:bodyPr/>
          <a:lstStyle>
            <a:lvl1pPr>
              <a:defRPr sz="2400"/>
            </a:lvl1pPr>
          </a:lstStyle>
          <a:p>
            <a:fld id="{7414923F-1929-4537-98B5-FA57990DA647}" type="slidenum">
              <a:rPr lang="it-IT" altLang="it-IT"/>
              <a:pPr/>
              <a:t>‹N›</a:t>
            </a:fld>
            <a:endParaRPr lang="it-IT" altLang="it-IT"/>
          </a:p>
        </p:txBody>
      </p:sp>
    </p:spTree>
    <p:extLst>
      <p:ext uri="{BB962C8B-B14F-4D97-AF65-F5344CB8AC3E}">
        <p14:creationId xmlns:p14="http://schemas.microsoft.com/office/powerpoint/2010/main" val="204601443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a:extLst>
              <a:ext uri="{FF2B5EF4-FFF2-40B4-BE49-F238E27FC236}">
                <a16:creationId xmlns:a16="http://schemas.microsoft.com/office/drawing/2014/main" xmlns="" id="{6EED808D-3A07-441C-B849-62F771C0D761}"/>
              </a:ext>
            </a:extLst>
          </p:cNvPr>
          <p:cNvSpPr>
            <a:spLocks noGrp="1" noChangeArrowheads="1"/>
          </p:cNvSpPr>
          <p:nvPr>
            <p:ph type="sldNum" idx="10"/>
          </p:nvPr>
        </p:nvSpPr>
        <p:spPr/>
        <p:txBody>
          <a:bodyPr/>
          <a:lstStyle>
            <a:lvl1pPr>
              <a:defRPr sz="2400"/>
            </a:lvl1pPr>
          </a:lstStyle>
          <a:p>
            <a:fld id="{57014BC1-E024-46D6-847F-6248FDF76207}" type="slidenum">
              <a:rPr lang="it-IT" altLang="it-IT"/>
              <a:pPr/>
              <a:t>‹N›</a:t>
            </a:fld>
            <a:endParaRPr lang="it-IT" altLang="it-IT"/>
          </a:p>
        </p:txBody>
      </p:sp>
    </p:spTree>
    <p:extLst>
      <p:ext uri="{BB962C8B-B14F-4D97-AF65-F5344CB8AC3E}">
        <p14:creationId xmlns:p14="http://schemas.microsoft.com/office/powerpoint/2010/main" val="95946576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a:extLst>
              <a:ext uri="{FF2B5EF4-FFF2-40B4-BE49-F238E27FC236}">
                <a16:creationId xmlns:a16="http://schemas.microsoft.com/office/drawing/2014/main" xmlns="" id="{6C30EECF-0CC6-4C78-9696-1BC8414AD6BB}"/>
              </a:ext>
            </a:extLst>
          </p:cNvPr>
          <p:cNvSpPr>
            <a:spLocks noGrp="1" noChangeArrowheads="1"/>
          </p:cNvSpPr>
          <p:nvPr>
            <p:ph type="sldNum" idx="10"/>
          </p:nvPr>
        </p:nvSpPr>
        <p:spPr/>
        <p:txBody>
          <a:bodyPr/>
          <a:lstStyle>
            <a:lvl1pPr>
              <a:defRPr sz="2400"/>
            </a:lvl1pPr>
          </a:lstStyle>
          <a:p>
            <a:fld id="{968BAE3A-86C8-4467-8B13-5944DB4D721C}" type="slidenum">
              <a:rPr lang="it-IT" altLang="it-IT"/>
              <a:pPr/>
              <a:t>‹N›</a:t>
            </a:fld>
            <a:endParaRPr lang="it-IT" altLang="it-IT"/>
          </a:p>
        </p:txBody>
      </p:sp>
    </p:spTree>
    <p:extLst>
      <p:ext uri="{BB962C8B-B14F-4D97-AF65-F5344CB8AC3E}">
        <p14:creationId xmlns:p14="http://schemas.microsoft.com/office/powerpoint/2010/main" val="26311567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9E32ECC0-DDFA-45C4-89A9-53B73A8A2684}"/>
              </a:ext>
            </a:extLst>
          </p:cNvPr>
          <p:cNvSpPr>
            <a:spLocks noGrp="1" noChangeArrowheads="1"/>
          </p:cNvSpPr>
          <p:nvPr>
            <p:ph type="sldNum" idx="10"/>
          </p:nvPr>
        </p:nvSpPr>
        <p:spPr/>
        <p:txBody>
          <a:bodyPr/>
          <a:lstStyle>
            <a:lvl1pPr>
              <a:defRPr sz="2400"/>
            </a:lvl1pPr>
          </a:lstStyle>
          <a:p>
            <a:fld id="{07E6EDDF-BC66-45E5-A2D2-B3F4ED2D9E9B}" type="slidenum">
              <a:rPr lang="it-IT" altLang="it-IT"/>
              <a:pPr/>
              <a:t>‹N›</a:t>
            </a:fld>
            <a:endParaRPr lang="it-IT" altLang="it-IT"/>
          </a:p>
        </p:txBody>
      </p:sp>
    </p:spTree>
    <p:extLst>
      <p:ext uri="{BB962C8B-B14F-4D97-AF65-F5344CB8AC3E}">
        <p14:creationId xmlns:p14="http://schemas.microsoft.com/office/powerpoint/2010/main" val="395039325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089BD6D1-7873-416C-A17D-AD195B5A56F3}"/>
              </a:ext>
            </a:extLst>
          </p:cNvPr>
          <p:cNvSpPr>
            <a:spLocks noGrp="1" noChangeArrowheads="1"/>
          </p:cNvSpPr>
          <p:nvPr>
            <p:ph type="sldNum" idx="10"/>
          </p:nvPr>
        </p:nvSpPr>
        <p:spPr/>
        <p:txBody>
          <a:bodyPr/>
          <a:lstStyle>
            <a:lvl1pPr>
              <a:defRPr sz="2400"/>
            </a:lvl1pPr>
          </a:lstStyle>
          <a:p>
            <a:fld id="{30C3F232-17F2-4AB0-AEC7-247A81CA1F99}" type="slidenum">
              <a:rPr lang="it-IT" altLang="it-IT"/>
              <a:pPr/>
              <a:t>‹N›</a:t>
            </a:fld>
            <a:endParaRPr lang="it-IT" altLang="it-IT"/>
          </a:p>
        </p:txBody>
      </p:sp>
    </p:spTree>
    <p:extLst>
      <p:ext uri="{BB962C8B-B14F-4D97-AF65-F5344CB8AC3E}">
        <p14:creationId xmlns:p14="http://schemas.microsoft.com/office/powerpoint/2010/main" val="261225303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7C2B56C3-8901-4987-A677-ACC1683EF3BF}"/>
              </a:ext>
            </a:extLst>
          </p:cNvPr>
          <p:cNvSpPr>
            <a:spLocks noGrp="1" noChangeArrowheads="1"/>
          </p:cNvSpPr>
          <p:nvPr>
            <p:ph type="sldNum" idx="10"/>
          </p:nvPr>
        </p:nvSpPr>
        <p:spPr/>
        <p:txBody>
          <a:bodyPr/>
          <a:lstStyle>
            <a:lvl1pPr>
              <a:defRPr sz="2400"/>
            </a:lvl1pPr>
          </a:lstStyle>
          <a:p>
            <a:fld id="{55046FCF-02A3-4148-BFE9-211D31EEB0FD}" type="slidenum">
              <a:rPr lang="it-IT" altLang="it-IT"/>
              <a:pPr/>
              <a:t>‹N›</a:t>
            </a:fld>
            <a:endParaRPr lang="it-IT" altLang="it-IT"/>
          </a:p>
        </p:txBody>
      </p:sp>
    </p:spTree>
    <p:extLst>
      <p:ext uri="{BB962C8B-B14F-4D97-AF65-F5344CB8AC3E}">
        <p14:creationId xmlns:p14="http://schemas.microsoft.com/office/powerpoint/2010/main" val="211985664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1D0DF8E4-8047-41A1-868C-6505FC37E4B1}"/>
              </a:ext>
            </a:extLst>
          </p:cNvPr>
          <p:cNvSpPr>
            <a:spLocks noGrp="1" noChangeArrowheads="1"/>
          </p:cNvSpPr>
          <p:nvPr>
            <p:ph type="sldNum" idx="10"/>
          </p:nvPr>
        </p:nvSpPr>
        <p:spPr/>
        <p:txBody>
          <a:bodyPr/>
          <a:lstStyle>
            <a:lvl1pPr>
              <a:defRPr sz="2400"/>
            </a:lvl1pPr>
          </a:lstStyle>
          <a:p>
            <a:fld id="{2A5CD482-EA8F-4719-921D-885B1ADFB48A}" type="slidenum">
              <a:rPr lang="it-IT" altLang="it-IT"/>
              <a:pPr/>
              <a:t>‹N›</a:t>
            </a:fld>
            <a:endParaRPr lang="it-IT" altLang="it-IT"/>
          </a:p>
        </p:txBody>
      </p:sp>
    </p:spTree>
    <p:extLst>
      <p:ext uri="{BB962C8B-B14F-4D97-AF65-F5344CB8AC3E}">
        <p14:creationId xmlns:p14="http://schemas.microsoft.com/office/powerpoint/2010/main" val="16548184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90422E50-5BB6-4DCF-8BFE-D27030C0A5D4}"/>
              </a:ext>
            </a:extLst>
          </p:cNvPr>
          <p:cNvSpPr>
            <a:spLocks noGrp="1" noChangeArrowheads="1"/>
          </p:cNvSpPr>
          <p:nvPr>
            <p:ph type="sldNum" idx="10"/>
          </p:nvPr>
        </p:nvSpPr>
        <p:spPr/>
        <p:txBody>
          <a:bodyPr/>
          <a:lstStyle>
            <a:lvl1pPr>
              <a:defRPr sz="2400"/>
            </a:lvl1pPr>
          </a:lstStyle>
          <a:p>
            <a:fld id="{9DD56F0F-A369-4C60-A9FC-6FEE17D80EC3}" type="slidenum">
              <a:rPr lang="it-IT" altLang="it-IT"/>
              <a:pPr/>
              <a:t>‹N›</a:t>
            </a:fld>
            <a:endParaRPr lang="it-IT" altLang="it-IT"/>
          </a:p>
        </p:txBody>
      </p:sp>
    </p:spTree>
    <p:extLst>
      <p:ext uri="{BB962C8B-B14F-4D97-AF65-F5344CB8AC3E}">
        <p14:creationId xmlns:p14="http://schemas.microsoft.com/office/powerpoint/2010/main" val="235746028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70864202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a:extLst>
              <a:ext uri="{FF2B5EF4-FFF2-40B4-BE49-F238E27FC236}">
                <a16:creationId xmlns:a16="http://schemas.microsoft.com/office/drawing/2014/main" xmlns="" id="{AE19FDBB-3F08-425C-868D-17455174B051}"/>
              </a:ext>
            </a:extLst>
          </p:cNvPr>
          <p:cNvSpPr>
            <a:spLocks noGrp="1" noChangeArrowheads="1"/>
          </p:cNvSpPr>
          <p:nvPr>
            <p:ph type="sldNum" sz="quarter" idx="18"/>
          </p:nvPr>
        </p:nvSpPr>
        <p:spPr/>
        <p:txBody>
          <a:bodyPr/>
          <a:lstStyle>
            <a:lvl1pPr>
              <a:defRPr sz="2400"/>
            </a:lvl1pPr>
          </a:lstStyle>
          <a:p>
            <a:fld id="{64F35BD8-91A9-4E24-AD74-7F3095D6961F}" type="slidenum">
              <a:rPr lang="en-GB" altLang="it-IT"/>
              <a:pPr/>
              <a:t>‹N›</a:t>
            </a:fld>
            <a:endParaRPr lang="en-GB" altLang="it-IT"/>
          </a:p>
        </p:txBody>
      </p:sp>
    </p:spTree>
    <p:extLst>
      <p:ext uri="{BB962C8B-B14F-4D97-AF65-F5344CB8AC3E}">
        <p14:creationId xmlns:p14="http://schemas.microsoft.com/office/powerpoint/2010/main" val="2280702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10005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68D21C30-80F1-4DA3-88CA-8943C4316A3C}"/>
              </a:ext>
            </a:extLst>
          </p:cNvPr>
          <p:cNvSpPr>
            <a:spLocks noGrp="1"/>
          </p:cNvSpPr>
          <p:nvPr>
            <p:ph type="dt" sz="half" idx="10"/>
          </p:nvPr>
        </p:nvSpPr>
        <p:spPr/>
        <p:txBody>
          <a:bodyPr/>
          <a:lstStyle>
            <a:lvl1pPr>
              <a:defRPr/>
            </a:lvl1pPr>
          </a:lstStyle>
          <a:p>
            <a:fld id="{8F5B0608-2E35-4C74-ACBF-F3627BA7F7BC}"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22D672C9-5955-488C-90F2-6CAC981CDD0B}"/>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4ED835B9-573F-4792-958C-D98CC936897B}"/>
              </a:ext>
            </a:extLst>
          </p:cNvPr>
          <p:cNvSpPr>
            <a:spLocks noGrp="1"/>
          </p:cNvSpPr>
          <p:nvPr>
            <p:ph type="sldNum" sz="quarter" idx="12"/>
          </p:nvPr>
        </p:nvSpPr>
        <p:spPr/>
        <p:txBody>
          <a:bodyPr/>
          <a:lstStyle>
            <a:lvl1pPr>
              <a:defRPr/>
            </a:lvl1pPr>
          </a:lstStyle>
          <a:p>
            <a:fld id="{DF78032A-2406-48ED-92E6-331054725861}" type="slidenum">
              <a:rPr lang="fr-FR" altLang="it-IT"/>
              <a:pPr/>
              <a:t>‹N›</a:t>
            </a:fld>
            <a:endParaRPr lang="fr-FR" altLang="it-IT"/>
          </a:p>
        </p:txBody>
      </p:sp>
    </p:spTree>
    <p:extLst>
      <p:ext uri="{BB962C8B-B14F-4D97-AF65-F5344CB8AC3E}">
        <p14:creationId xmlns:p14="http://schemas.microsoft.com/office/powerpoint/2010/main" val="307695368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B11E0E0-0DC1-4B0E-A938-CB5083D7B458}"/>
              </a:ext>
            </a:extLst>
          </p:cNvPr>
          <p:cNvSpPr>
            <a:spLocks noGrp="1"/>
          </p:cNvSpPr>
          <p:nvPr>
            <p:ph type="dt" sz="half" idx="10"/>
          </p:nvPr>
        </p:nvSpPr>
        <p:spPr/>
        <p:txBody>
          <a:bodyPr/>
          <a:lstStyle>
            <a:lvl1pPr>
              <a:defRPr/>
            </a:lvl1pPr>
          </a:lstStyle>
          <a:p>
            <a:fld id="{14B14201-4DF8-479C-B36F-DF8D522AEBFF}"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EF331219-2387-4E32-A6F7-1D94E8BDC25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FC0778A9-23FD-4EA7-8795-A83FC3345964}"/>
              </a:ext>
            </a:extLst>
          </p:cNvPr>
          <p:cNvSpPr>
            <a:spLocks noGrp="1"/>
          </p:cNvSpPr>
          <p:nvPr>
            <p:ph type="sldNum" sz="quarter" idx="12"/>
          </p:nvPr>
        </p:nvSpPr>
        <p:spPr/>
        <p:txBody>
          <a:bodyPr/>
          <a:lstStyle>
            <a:lvl1pPr>
              <a:defRPr/>
            </a:lvl1pPr>
          </a:lstStyle>
          <a:p>
            <a:fld id="{ACA1313C-CE9D-40E8-8A2E-A52CE9F4E32E}" type="slidenum">
              <a:rPr lang="fr-FR" altLang="it-IT"/>
              <a:pPr/>
              <a:t>‹N›</a:t>
            </a:fld>
            <a:endParaRPr lang="fr-FR" altLang="it-IT"/>
          </a:p>
        </p:txBody>
      </p:sp>
    </p:spTree>
    <p:extLst>
      <p:ext uri="{BB962C8B-B14F-4D97-AF65-F5344CB8AC3E}">
        <p14:creationId xmlns:p14="http://schemas.microsoft.com/office/powerpoint/2010/main" val="292417359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E60B943-C7C1-4D1C-A0CD-84E22B977E10}"/>
              </a:ext>
            </a:extLst>
          </p:cNvPr>
          <p:cNvSpPr>
            <a:spLocks noGrp="1"/>
          </p:cNvSpPr>
          <p:nvPr>
            <p:ph type="dt" sz="half" idx="10"/>
          </p:nvPr>
        </p:nvSpPr>
        <p:spPr/>
        <p:txBody>
          <a:bodyPr/>
          <a:lstStyle>
            <a:lvl1pPr>
              <a:defRPr/>
            </a:lvl1pPr>
          </a:lstStyle>
          <a:p>
            <a:fld id="{63B4E2C4-0D84-47A9-9EF2-6637D53C1998}"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3DBED54C-C6EF-4E45-A9F0-EC7FCEE4F13E}"/>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214F8751-3780-4A51-8CFD-3AE8490C1590}"/>
              </a:ext>
            </a:extLst>
          </p:cNvPr>
          <p:cNvSpPr>
            <a:spLocks noGrp="1"/>
          </p:cNvSpPr>
          <p:nvPr>
            <p:ph type="sldNum" sz="quarter" idx="12"/>
          </p:nvPr>
        </p:nvSpPr>
        <p:spPr/>
        <p:txBody>
          <a:bodyPr/>
          <a:lstStyle>
            <a:lvl1pPr>
              <a:defRPr/>
            </a:lvl1pPr>
          </a:lstStyle>
          <a:p>
            <a:fld id="{467C1A5B-4484-480C-8922-7B4E96BB2882}" type="slidenum">
              <a:rPr lang="fr-FR" altLang="it-IT"/>
              <a:pPr/>
              <a:t>‹N›</a:t>
            </a:fld>
            <a:endParaRPr lang="fr-FR" altLang="it-IT"/>
          </a:p>
        </p:txBody>
      </p:sp>
    </p:spTree>
    <p:extLst>
      <p:ext uri="{BB962C8B-B14F-4D97-AF65-F5344CB8AC3E}">
        <p14:creationId xmlns:p14="http://schemas.microsoft.com/office/powerpoint/2010/main" val="41619459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a:extLst>
              <a:ext uri="{FF2B5EF4-FFF2-40B4-BE49-F238E27FC236}">
                <a16:creationId xmlns:a16="http://schemas.microsoft.com/office/drawing/2014/main" xmlns="" id="{9FD5ED8B-EDE7-4840-A9E4-3DDC6EE96104}"/>
              </a:ext>
            </a:extLst>
          </p:cNvPr>
          <p:cNvSpPr>
            <a:spLocks noGrp="1"/>
          </p:cNvSpPr>
          <p:nvPr>
            <p:ph type="dt" sz="half" idx="10"/>
          </p:nvPr>
        </p:nvSpPr>
        <p:spPr/>
        <p:txBody>
          <a:bodyPr/>
          <a:lstStyle>
            <a:lvl1pPr>
              <a:defRPr/>
            </a:lvl1pPr>
          </a:lstStyle>
          <a:p>
            <a:fld id="{0E15694B-820C-496D-9C73-59B6F19D3DC4}"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9428BC3F-C53B-4C1F-B32D-A91BE6C8B47A}"/>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F30FE195-A958-404E-8B68-9BB3327583ED}"/>
              </a:ext>
            </a:extLst>
          </p:cNvPr>
          <p:cNvSpPr>
            <a:spLocks noGrp="1"/>
          </p:cNvSpPr>
          <p:nvPr>
            <p:ph type="sldNum" sz="quarter" idx="12"/>
          </p:nvPr>
        </p:nvSpPr>
        <p:spPr/>
        <p:txBody>
          <a:bodyPr/>
          <a:lstStyle>
            <a:lvl1pPr>
              <a:defRPr/>
            </a:lvl1pPr>
          </a:lstStyle>
          <a:p>
            <a:fld id="{3E74B6E5-F8A0-4B59-A8C9-955B56959E53}" type="slidenum">
              <a:rPr lang="fr-FR" altLang="it-IT"/>
              <a:pPr/>
              <a:t>‹N›</a:t>
            </a:fld>
            <a:endParaRPr lang="fr-FR" altLang="it-IT"/>
          </a:p>
        </p:txBody>
      </p:sp>
    </p:spTree>
    <p:extLst>
      <p:ext uri="{BB962C8B-B14F-4D97-AF65-F5344CB8AC3E}">
        <p14:creationId xmlns:p14="http://schemas.microsoft.com/office/powerpoint/2010/main" val="342711660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a:extLst>
              <a:ext uri="{FF2B5EF4-FFF2-40B4-BE49-F238E27FC236}">
                <a16:creationId xmlns:a16="http://schemas.microsoft.com/office/drawing/2014/main" xmlns="" id="{4DEFF122-2DA6-493B-B5F3-7EA04CE9116B}"/>
              </a:ext>
            </a:extLst>
          </p:cNvPr>
          <p:cNvSpPr>
            <a:spLocks noGrp="1"/>
          </p:cNvSpPr>
          <p:nvPr>
            <p:ph type="dt" sz="half" idx="10"/>
          </p:nvPr>
        </p:nvSpPr>
        <p:spPr/>
        <p:txBody>
          <a:bodyPr/>
          <a:lstStyle>
            <a:lvl1pPr>
              <a:defRPr/>
            </a:lvl1pPr>
          </a:lstStyle>
          <a:p>
            <a:fld id="{6193510C-C777-41A8-A72F-D5BF00CB718B}" type="datetimeFigureOut">
              <a:rPr lang="fr-FR" altLang="it-IT"/>
              <a:pPr/>
              <a:t>12/10/2018</a:t>
            </a:fld>
            <a:endParaRPr lang="fr-FR" altLang="it-IT"/>
          </a:p>
        </p:txBody>
      </p:sp>
      <p:sp>
        <p:nvSpPr>
          <p:cNvPr id="8" name="Footer Placeholder 4">
            <a:extLst>
              <a:ext uri="{FF2B5EF4-FFF2-40B4-BE49-F238E27FC236}">
                <a16:creationId xmlns:a16="http://schemas.microsoft.com/office/drawing/2014/main" xmlns="" id="{2D0A6B48-4591-4317-BCCC-937B32ABFF6D}"/>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9" name="Slide Number Placeholder 5">
            <a:extLst>
              <a:ext uri="{FF2B5EF4-FFF2-40B4-BE49-F238E27FC236}">
                <a16:creationId xmlns:a16="http://schemas.microsoft.com/office/drawing/2014/main" xmlns="" id="{62BB3180-EFDD-4BFE-A57B-FB5E605D26C2}"/>
              </a:ext>
            </a:extLst>
          </p:cNvPr>
          <p:cNvSpPr>
            <a:spLocks noGrp="1"/>
          </p:cNvSpPr>
          <p:nvPr>
            <p:ph type="sldNum" sz="quarter" idx="12"/>
          </p:nvPr>
        </p:nvSpPr>
        <p:spPr/>
        <p:txBody>
          <a:bodyPr/>
          <a:lstStyle>
            <a:lvl1pPr>
              <a:defRPr/>
            </a:lvl1pPr>
          </a:lstStyle>
          <a:p>
            <a:fld id="{243084B5-6F86-4343-8A36-4AF64A32AE2B}" type="slidenum">
              <a:rPr lang="fr-FR" altLang="it-IT"/>
              <a:pPr/>
              <a:t>‹N›</a:t>
            </a:fld>
            <a:endParaRPr lang="fr-FR" altLang="it-IT"/>
          </a:p>
        </p:txBody>
      </p:sp>
    </p:spTree>
    <p:extLst>
      <p:ext uri="{BB962C8B-B14F-4D97-AF65-F5344CB8AC3E}">
        <p14:creationId xmlns:p14="http://schemas.microsoft.com/office/powerpoint/2010/main" val="244649210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3">
            <a:extLst>
              <a:ext uri="{FF2B5EF4-FFF2-40B4-BE49-F238E27FC236}">
                <a16:creationId xmlns:a16="http://schemas.microsoft.com/office/drawing/2014/main" xmlns="" id="{6A140EF7-D2F5-4FEE-8D2B-7273597347E7}"/>
              </a:ext>
            </a:extLst>
          </p:cNvPr>
          <p:cNvSpPr>
            <a:spLocks noGrp="1"/>
          </p:cNvSpPr>
          <p:nvPr>
            <p:ph type="dt" sz="half" idx="10"/>
          </p:nvPr>
        </p:nvSpPr>
        <p:spPr/>
        <p:txBody>
          <a:bodyPr/>
          <a:lstStyle>
            <a:lvl1pPr>
              <a:defRPr/>
            </a:lvl1pPr>
          </a:lstStyle>
          <a:p>
            <a:fld id="{DEE76149-2292-47BF-BE9E-73222CF0FC78}" type="datetimeFigureOut">
              <a:rPr lang="fr-FR" altLang="it-IT"/>
              <a:pPr/>
              <a:t>12/10/2018</a:t>
            </a:fld>
            <a:endParaRPr lang="fr-FR" altLang="it-IT"/>
          </a:p>
        </p:txBody>
      </p:sp>
      <p:sp>
        <p:nvSpPr>
          <p:cNvPr id="4" name="Footer Placeholder 4">
            <a:extLst>
              <a:ext uri="{FF2B5EF4-FFF2-40B4-BE49-F238E27FC236}">
                <a16:creationId xmlns:a16="http://schemas.microsoft.com/office/drawing/2014/main" xmlns="" id="{AD22BC45-2FDD-4028-83D7-0308872940E2}"/>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5" name="Slide Number Placeholder 5">
            <a:extLst>
              <a:ext uri="{FF2B5EF4-FFF2-40B4-BE49-F238E27FC236}">
                <a16:creationId xmlns:a16="http://schemas.microsoft.com/office/drawing/2014/main" xmlns="" id="{A213CE3D-04F6-45DC-860B-6AC0908AD696}"/>
              </a:ext>
            </a:extLst>
          </p:cNvPr>
          <p:cNvSpPr>
            <a:spLocks noGrp="1"/>
          </p:cNvSpPr>
          <p:nvPr>
            <p:ph type="sldNum" sz="quarter" idx="12"/>
          </p:nvPr>
        </p:nvSpPr>
        <p:spPr/>
        <p:txBody>
          <a:bodyPr/>
          <a:lstStyle>
            <a:lvl1pPr>
              <a:defRPr/>
            </a:lvl1pPr>
          </a:lstStyle>
          <a:p>
            <a:fld id="{1EF3B101-0BCC-4284-8E96-DA844BBCE867}" type="slidenum">
              <a:rPr lang="fr-FR" altLang="it-IT"/>
              <a:pPr/>
              <a:t>‹N›</a:t>
            </a:fld>
            <a:endParaRPr lang="fr-FR" altLang="it-IT"/>
          </a:p>
        </p:txBody>
      </p:sp>
    </p:spTree>
    <p:extLst>
      <p:ext uri="{BB962C8B-B14F-4D97-AF65-F5344CB8AC3E}">
        <p14:creationId xmlns:p14="http://schemas.microsoft.com/office/powerpoint/2010/main" val="59218364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F99BD1C-A5BE-496B-A372-042491421D7C}"/>
              </a:ext>
            </a:extLst>
          </p:cNvPr>
          <p:cNvSpPr>
            <a:spLocks noGrp="1"/>
          </p:cNvSpPr>
          <p:nvPr>
            <p:ph type="dt" sz="half" idx="10"/>
          </p:nvPr>
        </p:nvSpPr>
        <p:spPr/>
        <p:txBody>
          <a:bodyPr/>
          <a:lstStyle>
            <a:lvl1pPr>
              <a:defRPr/>
            </a:lvl1pPr>
          </a:lstStyle>
          <a:p>
            <a:fld id="{7DA241B3-FAFA-474F-93BD-5EBCAE29EDFD}" type="datetimeFigureOut">
              <a:rPr lang="fr-FR" altLang="it-IT"/>
              <a:pPr/>
              <a:t>12/10/2018</a:t>
            </a:fld>
            <a:endParaRPr lang="fr-FR" altLang="it-IT"/>
          </a:p>
        </p:txBody>
      </p:sp>
      <p:sp>
        <p:nvSpPr>
          <p:cNvPr id="3" name="Footer Placeholder 4">
            <a:extLst>
              <a:ext uri="{FF2B5EF4-FFF2-40B4-BE49-F238E27FC236}">
                <a16:creationId xmlns:a16="http://schemas.microsoft.com/office/drawing/2014/main" xmlns="" id="{07DFDAA7-89BD-442F-8E16-336D634C7F3F}"/>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4" name="Slide Number Placeholder 5">
            <a:extLst>
              <a:ext uri="{FF2B5EF4-FFF2-40B4-BE49-F238E27FC236}">
                <a16:creationId xmlns:a16="http://schemas.microsoft.com/office/drawing/2014/main" xmlns="" id="{4E0D0A43-34F8-492C-8BB7-5B06CC9135F6}"/>
              </a:ext>
            </a:extLst>
          </p:cNvPr>
          <p:cNvSpPr>
            <a:spLocks noGrp="1"/>
          </p:cNvSpPr>
          <p:nvPr>
            <p:ph type="sldNum" sz="quarter" idx="12"/>
          </p:nvPr>
        </p:nvSpPr>
        <p:spPr/>
        <p:txBody>
          <a:bodyPr/>
          <a:lstStyle>
            <a:lvl1pPr>
              <a:defRPr/>
            </a:lvl1pPr>
          </a:lstStyle>
          <a:p>
            <a:fld id="{A050E782-C07A-4FF4-A07D-1CDF4A2B472F}" type="slidenum">
              <a:rPr lang="fr-FR" altLang="it-IT"/>
              <a:pPr/>
              <a:t>‹N›</a:t>
            </a:fld>
            <a:endParaRPr lang="fr-FR" altLang="it-IT"/>
          </a:p>
        </p:txBody>
      </p:sp>
    </p:spTree>
    <p:extLst>
      <p:ext uri="{BB962C8B-B14F-4D97-AF65-F5344CB8AC3E}">
        <p14:creationId xmlns:p14="http://schemas.microsoft.com/office/powerpoint/2010/main" val="309007001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32B1D15-07C7-4C78-81BB-DBFD22D8AFA1}"/>
              </a:ext>
            </a:extLst>
          </p:cNvPr>
          <p:cNvSpPr>
            <a:spLocks noGrp="1"/>
          </p:cNvSpPr>
          <p:nvPr>
            <p:ph type="dt" sz="half" idx="10"/>
          </p:nvPr>
        </p:nvSpPr>
        <p:spPr/>
        <p:txBody>
          <a:bodyPr/>
          <a:lstStyle>
            <a:lvl1pPr>
              <a:defRPr/>
            </a:lvl1pPr>
          </a:lstStyle>
          <a:p>
            <a:fld id="{D95F3239-E934-4E0C-BFDA-7FCEE432D2BA}"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C0A966EC-7FF6-4060-8EEE-4FAC224658F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7EF4002A-022C-46B5-8333-F203C06D3B50}"/>
              </a:ext>
            </a:extLst>
          </p:cNvPr>
          <p:cNvSpPr>
            <a:spLocks noGrp="1"/>
          </p:cNvSpPr>
          <p:nvPr>
            <p:ph type="sldNum" sz="quarter" idx="12"/>
          </p:nvPr>
        </p:nvSpPr>
        <p:spPr/>
        <p:txBody>
          <a:bodyPr/>
          <a:lstStyle>
            <a:lvl1pPr>
              <a:defRPr/>
            </a:lvl1pPr>
          </a:lstStyle>
          <a:p>
            <a:fld id="{6BBACCE2-C913-4C70-93D3-C67B8704DAFF}" type="slidenum">
              <a:rPr lang="fr-FR" altLang="it-IT"/>
              <a:pPr/>
              <a:t>‹N›</a:t>
            </a:fld>
            <a:endParaRPr lang="fr-FR" altLang="it-IT"/>
          </a:p>
        </p:txBody>
      </p:sp>
    </p:spTree>
    <p:extLst>
      <p:ext uri="{BB962C8B-B14F-4D97-AF65-F5344CB8AC3E}">
        <p14:creationId xmlns:p14="http://schemas.microsoft.com/office/powerpoint/2010/main" val="347258138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50A1CA2-1DB8-4C67-8CD3-2AA1A55ACC02}"/>
              </a:ext>
            </a:extLst>
          </p:cNvPr>
          <p:cNvSpPr>
            <a:spLocks noGrp="1"/>
          </p:cNvSpPr>
          <p:nvPr>
            <p:ph type="dt" sz="half" idx="10"/>
          </p:nvPr>
        </p:nvSpPr>
        <p:spPr/>
        <p:txBody>
          <a:bodyPr/>
          <a:lstStyle>
            <a:lvl1pPr>
              <a:defRPr/>
            </a:lvl1pPr>
          </a:lstStyle>
          <a:p>
            <a:fld id="{6D6F5C61-728B-4B0E-8FD8-869EBFC3FD44}"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4341F539-E61D-4D65-A91C-7455388302E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239449B3-A1BC-4653-A619-9057CBBD07A2}"/>
              </a:ext>
            </a:extLst>
          </p:cNvPr>
          <p:cNvSpPr>
            <a:spLocks noGrp="1"/>
          </p:cNvSpPr>
          <p:nvPr>
            <p:ph type="sldNum" sz="quarter" idx="12"/>
          </p:nvPr>
        </p:nvSpPr>
        <p:spPr/>
        <p:txBody>
          <a:bodyPr/>
          <a:lstStyle>
            <a:lvl1pPr>
              <a:defRPr/>
            </a:lvl1pPr>
          </a:lstStyle>
          <a:p>
            <a:fld id="{71708C92-FB52-441C-BE02-4E75F3BD985F}" type="slidenum">
              <a:rPr lang="fr-FR" altLang="it-IT"/>
              <a:pPr/>
              <a:t>‹N›</a:t>
            </a:fld>
            <a:endParaRPr lang="fr-FR" altLang="it-IT"/>
          </a:p>
        </p:txBody>
      </p:sp>
    </p:spTree>
    <p:extLst>
      <p:ext uri="{BB962C8B-B14F-4D97-AF65-F5344CB8AC3E}">
        <p14:creationId xmlns:p14="http://schemas.microsoft.com/office/powerpoint/2010/main" val="165113029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D5C30FD1-6EE4-4385-ADEF-8409779759CF}"/>
              </a:ext>
            </a:extLst>
          </p:cNvPr>
          <p:cNvSpPr>
            <a:spLocks noGrp="1"/>
          </p:cNvSpPr>
          <p:nvPr>
            <p:ph type="dt" sz="half" idx="10"/>
          </p:nvPr>
        </p:nvSpPr>
        <p:spPr/>
        <p:txBody>
          <a:bodyPr/>
          <a:lstStyle>
            <a:lvl1pPr>
              <a:defRPr/>
            </a:lvl1pPr>
          </a:lstStyle>
          <a:p>
            <a:fld id="{7B61D2BE-8E9B-45D0-9522-5765FBDED19B}"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A855025B-A1A6-4E4E-8736-6D41624AF45F}"/>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FCBDEAFF-EAC3-40D2-9BFA-48785B379C0B}"/>
              </a:ext>
            </a:extLst>
          </p:cNvPr>
          <p:cNvSpPr>
            <a:spLocks noGrp="1"/>
          </p:cNvSpPr>
          <p:nvPr>
            <p:ph type="sldNum" sz="quarter" idx="12"/>
          </p:nvPr>
        </p:nvSpPr>
        <p:spPr/>
        <p:txBody>
          <a:bodyPr/>
          <a:lstStyle>
            <a:lvl1pPr>
              <a:defRPr/>
            </a:lvl1pPr>
          </a:lstStyle>
          <a:p>
            <a:fld id="{BE557E12-CFC6-4C40-A4F4-5352E1BB404C}" type="slidenum">
              <a:rPr lang="fr-FR" altLang="it-IT"/>
              <a:pPr/>
              <a:t>‹N›</a:t>
            </a:fld>
            <a:endParaRPr lang="fr-FR" altLang="it-IT"/>
          </a:p>
        </p:txBody>
      </p:sp>
    </p:spTree>
    <p:extLst>
      <p:ext uri="{BB962C8B-B14F-4D97-AF65-F5344CB8AC3E}">
        <p14:creationId xmlns:p14="http://schemas.microsoft.com/office/powerpoint/2010/main" val="848242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a:t>Click to edit Master text styles</a:t>
            </a:r>
          </a:p>
        </p:txBody>
      </p:sp>
      <p:sp>
        <p:nvSpPr>
          <p:cNvPr id="9"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6" name="Rectangle 9"/>
          <p:cNvSpPr>
            <a:spLocks noGrp="1" noChangeArrowheads="1"/>
          </p:cNvSpPr>
          <p:nvPr>
            <p:ph type="sldNum" sz="quarter" idx="18"/>
          </p:nvPr>
        </p:nvSpPr>
        <p:spPr/>
        <p:txBody>
          <a:bodyPr/>
          <a:lstStyle>
            <a:lvl1pPr eaLnBrk="0" hangingPunct="0">
              <a:defRPr>
                <a:cs typeface="+mn-cs"/>
              </a:defRPr>
            </a:lvl1pPr>
          </a:lstStyle>
          <a:p>
            <a:pPr>
              <a:defRPr/>
            </a:pPr>
            <a:fld id="{C71B8D2B-AC8D-4F45-A850-84C1B1E13304}" type="slidenum">
              <a:rPr lang="en-GB"/>
              <a:pPr>
                <a:defRPr/>
              </a:pPr>
              <a:t>‹N›</a:t>
            </a:fld>
            <a:endParaRPr lang="en-GB"/>
          </a:p>
        </p:txBody>
      </p:sp>
    </p:spTree>
    <p:extLst>
      <p:ext uri="{BB962C8B-B14F-4D97-AF65-F5344CB8AC3E}">
        <p14:creationId xmlns:p14="http://schemas.microsoft.com/office/powerpoint/2010/main" val="196079694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1E543975-D06C-49F6-A82E-001B8988AA4D}"/>
              </a:ext>
            </a:extLst>
          </p:cNvPr>
          <p:cNvSpPr>
            <a:spLocks noGrp="1"/>
          </p:cNvSpPr>
          <p:nvPr>
            <p:ph type="dt" sz="half" idx="10"/>
          </p:nvPr>
        </p:nvSpPr>
        <p:spPr/>
        <p:txBody>
          <a:bodyPr/>
          <a:lstStyle>
            <a:lvl1pPr>
              <a:defRPr/>
            </a:lvl1pPr>
          </a:lstStyle>
          <a:p>
            <a:fld id="{BEA3C5E2-C8DA-40CC-AEC7-1B505868B915}"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7DD6E473-EA1E-4581-9460-BEC7B26A0978}"/>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7BD8ECD9-F33C-48A7-AC53-D9CBE8B43683}"/>
              </a:ext>
            </a:extLst>
          </p:cNvPr>
          <p:cNvSpPr>
            <a:spLocks noGrp="1"/>
          </p:cNvSpPr>
          <p:nvPr>
            <p:ph type="sldNum" sz="quarter" idx="12"/>
          </p:nvPr>
        </p:nvSpPr>
        <p:spPr/>
        <p:txBody>
          <a:bodyPr/>
          <a:lstStyle>
            <a:lvl1pPr>
              <a:defRPr/>
            </a:lvl1pPr>
          </a:lstStyle>
          <a:p>
            <a:fld id="{5332ED86-B5A9-4EB1-85F3-DFF29D4F5039}" type="slidenum">
              <a:rPr lang="fr-FR" altLang="it-IT"/>
              <a:pPr/>
              <a:t>‹N›</a:t>
            </a:fld>
            <a:endParaRPr lang="fr-FR" altLang="it-IT"/>
          </a:p>
        </p:txBody>
      </p:sp>
    </p:spTree>
    <p:extLst>
      <p:ext uri="{BB962C8B-B14F-4D97-AF65-F5344CB8AC3E}">
        <p14:creationId xmlns:p14="http://schemas.microsoft.com/office/powerpoint/2010/main" val="209191132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E28AAD35-C711-48D6-A9EA-DE58A14B1EF1}"/>
              </a:ext>
            </a:extLst>
          </p:cNvPr>
          <p:cNvSpPr>
            <a:spLocks noGrp="1"/>
          </p:cNvSpPr>
          <p:nvPr>
            <p:ph type="dt" sz="half" idx="10"/>
          </p:nvPr>
        </p:nvSpPr>
        <p:spPr/>
        <p:txBody>
          <a:bodyPr/>
          <a:lstStyle>
            <a:lvl1pPr>
              <a:defRPr/>
            </a:lvl1pPr>
          </a:lstStyle>
          <a:p>
            <a:fld id="{A20A6819-82F6-4613-8E79-88A15709BD21}"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38D6C9FC-BC1D-4B69-A60B-F9E4FCF5D78D}"/>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5A8C3050-29B4-4B6C-97D4-A067287534CD}"/>
              </a:ext>
            </a:extLst>
          </p:cNvPr>
          <p:cNvSpPr>
            <a:spLocks noGrp="1"/>
          </p:cNvSpPr>
          <p:nvPr>
            <p:ph type="sldNum" sz="quarter" idx="12"/>
          </p:nvPr>
        </p:nvSpPr>
        <p:spPr/>
        <p:txBody>
          <a:bodyPr/>
          <a:lstStyle>
            <a:lvl1pPr>
              <a:defRPr/>
            </a:lvl1pPr>
          </a:lstStyle>
          <a:p>
            <a:fld id="{90B81384-16CC-4638-9EBF-8217DF400EF1}" type="slidenum">
              <a:rPr lang="fr-FR" altLang="it-IT"/>
              <a:pPr/>
              <a:t>‹N›</a:t>
            </a:fld>
            <a:endParaRPr lang="fr-FR" altLang="it-IT"/>
          </a:p>
        </p:txBody>
      </p:sp>
    </p:spTree>
    <p:extLst>
      <p:ext uri="{BB962C8B-B14F-4D97-AF65-F5344CB8AC3E}">
        <p14:creationId xmlns:p14="http://schemas.microsoft.com/office/powerpoint/2010/main" val="327273699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68D21C30-80F1-4DA3-88CA-8943C4316A3C}"/>
              </a:ext>
            </a:extLst>
          </p:cNvPr>
          <p:cNvSpPr>
            <a:spLocks noGrp="1"/>
          </p:cNvSpPr>
          <p:nvPr>
            <p:ph type="dt" sz="half" idx="10"/>
          </p:nvPr>
        </p:nvSpPr>
        <p:spPr/>
        <p:txBody>
          <a:bodyPr/>
          <a:lstStyle>
            <a:lvl1pPr>
              <a:defRPr/>
            </a:lvl1pPr>
          </a:lstStyle>
          <a:p>
            <a:fld id="{8F5B0608-2E35-4C74-ACBF-F3627BA7F7BC}"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22D672C9-5955-488C-90F2-6CAC981CDD0B}"/>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4ED835B9-573F-4792-958C-D98CC936897B}"/>
              </a:ext>
            </a:extLst>
          </p:cNvPr>
          <p:cNvSpPr>
            <a:spLocks noGrp="1"/>
          </p:cNvSpPr>
          <p:nvPr>
            <p:ph type="sldNum" sz="quarter" idx="12"/>
          </p:nvPr>
        </p:nvSpPr>
        <p:spPr/>
        <p:txBody>
          <a:bodyPr/>
          <a:lstStyle>
            <a:lvl1pPr>
              <a:defRPr/>
            </a:lvl1pPr>
          </a:lstStyle>
          <a:p>
            <a:fld id="{DF78032A-2406-48ED-92E6-331054725861}" type="slidenum">
              <a:rPr lang="fr-FR" altLang="it-IT"/>
              <a:pPr/>
              <a:t>‹N›</a:t>
            </a:fld>
            <a:endParaRPr lang="fr-FR" altLang="it-IT"/>
          </a:p>
        </p:txBody>
      </p:sp>
    </p:spTree>
    <p:extLst>
      <p:ext uri="{BB962C8B-B14F-4D97-AF65-F5344CB8AC3E}">
        <p14:creationId xmlns:p14="http://schemas.microsoft.com/office/powerpoint/2010/main" val="72600124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B11E0E0-0DC1-4B0E-A938-CB5083D7B458}"/>
              </a:ext>
            </a:extLst>
          </p:cNvPr>
          <p:cNvSpPr>
            <a:spLocks noGrp="1"/>
          </p:cNvSpPr>
          <p:nvPr>
            <p:ph type="dt" sz="half" idx="10"/>
          </p:nvPr>
        </p:nvSpPr>
        <p:spPr/>
        <p:txBody>
          <a:bodyPr/>
          <a:lstStyle>
            <a:lvl1pPr>
              <a:defRPr/>
            </a:lvl1pPr>
          </a:lstStyle>
          <a:p>
            <a:fld id="{14B14201-4DF8-479C-B36F-DF8D522AEBFF}"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EF331219-2387-4E32-A6F7-1D94E8BDC25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FC0778A9-23FD-4EA7-8795-A83FC3345964}"/>
              </a:ext>
            </a:extLst>
          </p:cNvPr>
          <p:cNvSpPr>
            <a:spLocks noGrp="1"/>
          </p:cNvSpPr>
          <p:nvPr>
            <p:ph type="sldNum" sz="quarter" idx="12"/>
          </p:nvPr>
        </p:nvSpPr>
        <p:spPr/>
        <p:txBody>
          <a:bodyPr/>
          <a:lstStyle>
            <a:lvl1pPr>
              <a:defRPr/>
            </a:lvl1pPr>
          </a:lstStyle>
          <a:p>
            <a:fld id="{ACA1313C-CE9D-40E8-8A2E-A52CE9F4E32E}" type="slidenum">
              <a:rPr lang="fr-FR" altLang="it-IT"/>
              <a:pPr/>
              <a:t>‹N›</a:t>
            </a:fld>
            <a:endParaRPr lang="fr-FR" altLang="it-IT"/>
          </a:p>
        </p:txBody>
      </p:sp>
    </p:spTree>
    <p:extLst>
      <p:ext uri="{BB962C8B-B14F-4D97-AF65-F5344CB8AC3E}">
        <p14:creationId xmlns:p14="http://schemas.microsoft.com/office/powerpoint/2010/main" val="219362701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E60B943-C7C1-4D1C-A0CD-84E22B977E10}"/>
              </a:ext>
            </a:extLst>
          </p:cNvPr>
          <p:cNvSpPr>
            <a:spLocks noGrp="1"/>
          </p:cNvSpPr>
          <p:nvPr>
            <p:ph type="dt" sz="half" idx="10"/>
          </p:nvPr>
        </p:nvSpPr>
        <p:spPr/>
        <p:txBody>
          <a:bodyPr/>
          <a:lstStyle>
            <a:lvl1pPr>
              <a:defRPr/>
            </a:lvl1pPr>
          </a:lstStyle>
          <a:p>
            <a:fld id="{63B4E2C4-0D84-47A9-9EF2-6637D53C1998}"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3DBED54C-C6EF-4E45-A9F0-EC7FCEE4F13E}"/>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214F8751-3780-4A51-8CFD-3AE8490C1590}"/>
              </a:ext>
            </a:extLst>
          </p:cNvPr>
          <p:cNvSpPr>
            <a:spLocks noGrp="1"/>
          </p:cNvSpPr>
          <p:nvPr>
            <p:ph type="sldNum" sz="quarter" idx="12"/>
          </p:nvPr>
        </p:nvSpPr>
        <p:spPr/>
        <p:txBody>
          <a:bodyPr/>
          <a:lstStyle>
            <a:lvl1pPr>
              <a:defRPr/>
            </a:lvl1pPr>
          </a:lstStyle>
          <a:p>
            <a:fld id="{467C1A5B-4484-480C-8922-7B4E96BB2882}" type="slidenum">
              <a:rPr lang="fr-FR" altLang="it-IT"/>
              <a:pPr/>
              <a:t>‹N›</a:t>
            </a:fld>
            <a:endParaRPr lang="fr-FR" altLang="it-IT"/>
          </a:p>
        </p:txBody>
      </p:sp>
    </p:spTree>
    <p:extLst>
      <p:ext uri="{BB962C8B-B14F-4D97-AF65-F5344CB8AC3E}">
        <p14:creationId xmlns:p14="http://schemas.microsoft.com/office/powerpoint/2010/main" val="128856758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a:extLst>
              <a:ext uri="{FF2B5EF4-FFF2-40B4-BE49-F238E27FC236}">
                <a16:creationId xmlns:a16="http://schemas.microsoft.com/office/drawing/2014/main" xmlns="" id="{9FD5ED8B-EDE7-4840-A9E4-3DDC6EE96104}"/>
              </a:ext>
            </a:extLst>
          </p:cNvPr>
          <p:cNvSpPr>
            <a:spLocks noGrp="1"/>
          </p:cNvSpPr>
          <p:nvPr>
            <p:ph type="dt" sz="half" idx="10"/>
          </p:nvPr>
        </p:nvSpPr>
        <p:spPr/>
        <p:txBody>
          <a:bodyPr/>
          <a:lstStyle>
            <a:lvl1pPr>
              <a:defRPr/>
            </a:lvl1pPr>
          </a:lstStyle>
          <a:p>
            <a:fld id="{0E15694B-820C-496D-9C73-59B6F19D3DC4}"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9428BC3F-C53B-4C1F-B32D-A91BE6C8B47A}"/>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F30FE195-A958-404E-8B68-9BB3327583ED}"/>
              </a:ext>
            </a:extLst>
          </p:cNvPr>
          <p:cNvSpPr>
            <a:spLocks noGrp="1"/>
          </p:cNvSpPr>
          <p:nvPr>
            <p:ph type="sldNum" sz="quarter" idx="12"/>
          </p:nvPr>
        </p:nvSpPr>
        <p:spPr/>
        <p:txBody>
          <a:bodyPr/>
          <a:lstStyle>
            <a:lvl1pPr>
              <a:defRPr/>
            </a:lvl1pPr>
          </a:lstStyle>
          <a:p>
            <a:fld id="{3E74B6E5-F8A0-4B59-A8C9-955B56959E53}" type="slidenum">
              <a:rPr lang="fr-FR" altLang="it-IT"/>
              <a:pPr/>
              <a:t>‹N›</a:t>
            </a:fld>
            <a:endParaRPr lang="fr-FR" altLang="it-IT"/>
          </a:p>
        </p:txBody>
      </p:sp>
    </p:spTree>
    <p:extLst>
      <p:ext uri="{BB962C8B-B14F-4D97-AF65-F5344CB8AC3E}">
        <p14:creationId xmlns:p14="http://schemas.microsoft.com/office/powerpoint/2010/main" val="336117681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a:extLst>
              <a:ext uri="{FF2B5EF4-FFF2-40B4-BE49-F238E27FC236}">
                <a16:creationId xmlns:a16="http://schemas.microsoft.com/office/drawing/2014/main" xmlns="" id="{4DEFF122-2DA6-493B-B5F3-7EA04CE9116B}"/>
              </a:ext>
            </a:extLst>
          </p:cNvPr>
          <p:cNvSpPr>
            <a:spLocks noGrp="1"/>
          </p:cNvSpPr>
          <p:nvPr>
            <p:ph type="dt" sz="half" idx="10"/>
          </p:nvPr>
        </p:nvSpPr>
        <p:spPr/>
        <p:txBody>
          <a:bodyPr/>
          <a:lstStyle>
            <a:lvl1pPr>
              <a:defRPr/>
            </a:lvl1pPr>
          </a:lstStyle>
          <a:p>
            <a:fld id="{6193510C-C777-41A8-A72F-D5BF00CB718B}" type="datetimeFigureOut">
              <a:rPr lang="fr-FR" altLang="it-IT"/>
              <a:pPr/>
              <a:t>12/10/2018</a:t>
            </a:fld>
            <a:endParaRPr lang="fr-FR" altLang="it-IT"/>
          </a:p>
        </p:txBody>
      </p:sp>
      <p:sp>
        <p:nvSpPr>
          <p:cNvPr id="8" name="Footer Placeholder 4">
            <a:extLst>
              <a:ext uri="{FF2B5EF4-FFF2-40B4-BE49-F238E27FC236}">
                <a16:creationId xmlns:a16="http://schemas.microsoft.com/office/drawing/2014/main" xmlns="" id="{2D0A6B48-4591-4317-BCCC-937B32ABFF6D}"/>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9" name="Slide Number Placeholder 5">
            <a:extLst>
              <a:ext uri="{FF2B5EF4-FFF2-40B4-BE49-F238E27FC236}">
                <a16:creationId xmlns:a16="http://schemas.microsoft.com/office/drawing/2014/main" xmlns="" id="{62BB3180-EFDD-4BFE-A57B-FB5E605D26C2}"/>
              </a:ext>
            </a:extLst>
          </p:cNvPr>
          <p:cNvSpPr>
            <a:spLocks noGrp="1"/>
          </p:cNvSpPr>
          <p:nvPr>
            <p:ph type="sldNum" sz="quarter" idx="12"/>
          </p:nvPr>
        </p:nvSpPr>
        <p:spPr/>
        <p:txBody>
          <a:bodyPr/>
          <a:lstStyle>
            <a:lvl1pPr>
              <a:defRPr/>
            </a:lvl1pPr>
          </a:lstStyle>
          <a:p>
            <a:fld id="{243084B5-6F86-4343-8A36-4AF64A32AE2B}" type="slidenum">
              <a:rPr lang="fr-FR" altLang="it-IT"/>
              <a:pPr/>
              <a:t>‹N›</a:t>
            </a:fld>
            <a:endParaRPr lang="fr-FR" altLang="it-IT"/>
          </a:p>
        </p:txBody>
      </p:sp>
    </p:spTree>
    <p:extLst>
      <p:ext uri="{BB962C8B-B14F-4D97-AF65-F5344CB8AC3E}">
        <p14:creationId xmlns:p14="http://schemas.microsoft.com/office/powerpoint/2010/main" val="348625908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3">
            <a:extLst>
              <a:ext uri="{FF2B5EF4-FFF2-40B4-BE49-F238E27FC236}">
                <a16:creationId xmlns:a16="http://schemas.microsoft.com/office/drawing/2014/main" xmlns="" id="{6A140EF7-D2F5-4FEE-8D2B-7273597347E7}"/>
              </a:ext>
            </a:extLst>
          </p:cNvPr>
          <p:cNvSpPr>
            <a:spLocks noGrp="1"/>
          </p:cNvSpPr>
          <p:nvPr>
            <p:ph type="dt" sz="half" idx="10"/>
          </p:nvPr>
        </p:nvSpPr>
        <p:spPr/>
        <p:txBody>
          <a:bodyPr/>
          <a:lstStyle>
            <a:lvl1pPr>
              <a:defRPr/>
            </a:lvl1pPr>
          </a:lstStyle>
          <a:p>
            <a:fld id="{DEE76149-2292-47BF-BE9E-73222CF0FC78}" type="datetimeFigureOut">
              <a:rPr lang="fr-FR" altLang="it-IT"/>
              <a:pPr/>
              <a:t>12/10/2018</a:t>
            </a:fld>
            <a:endParaRPr lang="fr-FR" altLang="it-IT"/>
          </a:p>
        </p:txBody>
      </p:sp>
      <p:sp>
        <p:nvSpPr>
          <p:cNvPr id="4" name="Footer Placeholder 4">
            <a:extLst>
              <a:ext uri="{FF2B5EF4-FFF2-40B4-BE49-F238E27FC236}">
                <a16:creationId xmlns:a16="http://schemas.microsoft.com/office/drawing/2014/main" xmlns="" id="{AD22BC45-2FDD-4028-83D7-0308872940E2}"/>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5" name="Slide Number Placeholder 5">
            <a:extLst>
              <a:ext uri="{FF2B5EF4-FFF2-40B4-BE49-F238E27FC236}">
                <a16:creationId xmlns:a16="http://schemas.microsoft.com/office/drawing/2014/main" xmlns="" id="{A213CE3D-04F6-45DC-860B-6AC0908AD696}"/>
              </a:ext>
            </a:extLst>
          </p:cNvPr>
          <p:cNvSpPr>
            <a:spLocks noGrp="1"/>
          </p:cNvSpPr>
          <p:nvPr>
            <p:ph type="sldNum" sz="quarter" idx="12"/>
          </p:nvPr>
        </p:nvSpPr>
        <p:spPr/>
        <p:txBody>
          <a:bodyPr/>
          <a:lstStyle>
            <a:lvl1pPr>
              <a:defRPr/>
            </a:lvl1pPr>
          </a:lstStyle>
          <a:p>
            <a:fld id="{1EF3B101-0BCC-4284-8E96-DA844BBCE867}" type="slidenum">
              <a:rPr lang="fr-FR" altLang="it-IT"/>
              <a:pPr/>
              <a:t>‹N›</a:t>
            </a:fld>
            <a:endParaRPr lang="fr-FR" altLang="it-IT"/>
          </a:p>
        </p:txBody>
      </p:sp>
    </p:spTree>
    <p:extLst>
      <p:ext uri="{BB962C8B-B14F-4D97-AF65-F5344CB8AC3E}">
        <p14:creationId xmlns:p14="http://schemas.microsoft.com/office/powerpoint/2010/main" val="390694724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F99BD1C-A5BE-496B-A372-042491421D7C}"/>
              </a:ext>
            </a:extLst>
          </p:cNvPr>
          <p:cNvSpPr>
            <a:spLocks noGrp="1"/>
          </p:cNvSpPr>
          <p:nvPr>
            <p:ph type="dt" sz="half" idx="10"/>
          </p:nvPr>
        </p:nvSpPr>
        <p:spPr/>
        <p:txBody>
          <a:bodyPr/>
          <a:lstStyle>
            <a:lvl1pPr>
              <a:defRPr/>
            </a:lvl1pPr>
          </a:lstStyle>
          <a:p>
            <a:fld id="{7DA241B3-FAFA-474F-93BD-5EBCAE29EDFD}" type="datetimeFigureOut">
              <a:rPr lang="fr-FR" altLang="it-IT"/>
              <a:pPr/>
              <a:t>12/10/2018</a:t>
            </a:fld>
            <a:endParaRPr lang="fr-FR" altLang="it-IT"/>
          </a:p>
        </p:txBody>
      </p:sp>
      <p:sp>
        <p:nvSpPr>
          <p:cNvPr id="3" name="Footer Placeholder 4">
            <a:extLst>
              <a:ext uri="{FF2B5EF4-FFF2-40B4-BE49-F238E27FC236}">
                <a16:creationId xmlns:a16="http://schemas.microsoft.com/office/drawing/2014/main" xmlns="" id="{07DFDAA7-89BD-442F-8E16-336D634C7F3F}"/>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4" name="Slide Number Placeholder 5">
            <a:extLst>
              <a:ext uri="{FF2B5EF4-FFF2-40B4-BE49-F238E27FC236}">
                <a16:creationId xmlns:a16="http://schemas.microsoft.com/office/drawing/2014/main" xmlns="" id="{4E0D0A43-34F8-492C-8BB7-5B06CC9135F6}"/>
              </a:ext>
            </a:extLst>
          </p:cNvPr>
          <p:cNvSpPr>
            <a:spLocks noGrp="1"/>
          </p:cNvSpPr>
          <p:nvPr>
            <p:ph type="sldNum" sz="quarter" idx="12"/>
          </p:nvPr>
        </p:nvSpPr>
        <p:spPr/>
        <p:txBody>
          <a:bodyPr/>
          <a:lstStyle>
            <a:lvl1pPr>
              <a:defRPr/>
            </a:lvl1pPr>
          </a:lstStyle>
          <a:p>
            <a:fld id="{A050E782-C07A-4FF4-A07D-1CDF4A2B472F}" type="slidenum">
              <a:rPr lang="fr-FR" altLang="it-IT"/>
              <a:pPr/>
              <a:t>‹N›</a:t>
            </a:fld>
            <a:endParaRPr lang="fr-FR" altLang="it-IT"/>
          </a:p>
        </p:txBody>
      </p:sp>
    </p:spTree>
    <p:extLst>
      <p:ext uri="{BB962C8B-B14F-4D97-AF65-F5344CB8AC3E}">
        <p14:creationId xmlns:p14="http://schemas.microsoft.com/office/powerpoint/2010/main" val="217020676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32B1D15-07C7-4C78-81BB-DBFD22D8AFA1}"/>
              </a:ext>
            </a:extLst>
          </p:cNvPr>
          <p:cNvSpPr>
            <a:spLocks noGrp="1"/>
          </p:cNvSpPr>
          <p:nvPr>
            <p:ph type="dt" sz="half" idx="10"/>
          </p:nvPr>
        </p:nvSpPr>
        <p:spPr/>
        <p:txBody>
          <a:bodyPr/>
          <a:lstStyle>
            <a:lvl1pPr>
              <a:defRPr/>
            </a:lvl1pPr>
          </a:lstStyle>
          <a:p>
            <a:fld id="{D95F3239-E934-4E0C-BFDA-7FCEE432D2BA}"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C0A966EC-7FF6-4060-8EEE-4FAC224658F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7EF4002A-022C-46B5-8333-F203C06D3B50}"/>
              </a:ext>
            </a:extLst>
          </p:cNvPr>
          <p:cNvSpPr>
            <a:spLocks noGrp="1"/>
          </p:cNvSpPr>
          <p:nvPr>
            <p:ph type="sldNum" sz="quarter" idx="12"/>
          </p:nvPr>
        </p:nvSpPr>
        <p:spPr/>
        <p:txBody>
          <a:bodyPr/>
          <a:lstStyle>
            <a:lvl1pPr>
              <a:defRPr/>
            </a:lvl1pPr>
          </a:lstStyle>
          <a:p>
            <a:fld id="{6BBACCE2-C913-4C70-93D3-C67B8704DAFF}" type="slidenum">
              <a:rPr lang="fr-FR" altLang="it-IT"/>
              <a:pPr/>
              <a:t>‹N›</a:t>
            </a:fld>
            <a:endParaRPr lang="fr-FR" altLang="it-IT"/>
          </a:p>
        </p:txBody>
      </p:sp>
    </p:spTree>
    <p:extLst>
      <p:ext uri="{BB962C8B-B14F-4D97-AF65-F5344CB8AC3E}">
        <p14:creationId xmlns:p14="http://schemas.microsoft.com/office/powerpoint/2010/main" val="883248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02BA26B7-A138-423B-B21F-20A2A3145D66}" type="slidenum">
              <a:rPr lang="it-IT" altLang="it-IT"/>
              <a:pPr>
                <a:defRPr/>
              </a:pPr>
              <a:t>‹N›</a:t>
            </a:fld>
            <a:endParaRPr lang="it-IT" altLang="it-IT"/>
          </a:p>
        </p:txBody>
      </p:sp>
    </p:spTree>
    <p:extLst>
      <p:ext uri="{BB962C8B-B14F-4D97-AF65-F5344CB8AC3E}">
        <p14:creationId xmlns:p14="http://schemas.microsoft.com/office/powerpoint/2010/main" val="369428224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50A1CA2-1DB8-4C67-8CD3-2AA1A55ACC02}"/>
              </a:ext>
            </a:extLst>
          </p:cNvPr>
          <p:cNvSpPr>
            <a:spLocks noGrp="1"/>
          </p:cNvSpPr>
          <p:nvPr>
            <p:ph type="dt" sz="half" idx="10"/>
          </p:nvPr>
        </p:nvSpPr>
        <p:spPr/>
        <p:txBody>
          <a:bodyPr/>
          <a:lstStyle>
            <a:lvl1pPr>
              <a:defRPr/>
            </a:lvl1pPr>
          </a:lstStyle>
          <a:p>
            <a:fld id="{6D6F5C61-728B-4B0E-8FD8-869EBFC3FD44}" type="datetimeFigureOut">
              <a:rPr lang="fr-FR" altLang="it-IT"/>
              <a:pPr/>
              <a:t>12/10/2018</a:t>
            </a:fld>
            <a:endParaRPr lang="fr-FR" altLang="it-IT"/>
          </a:p>
        </p:txBody>
      </p:sp>
      <p:sp>
        <p:nvSpPr>
          <p:cNvPr id="6" name="Footer Placeholder 4">
            <a:extLst>
              <a:ext uri="{FF2B5EF4-FFF2-40B4-BE49-F238E27FC236}">
                <a16:creationId xmlns:a16="http://schemas.microsoft.com/office/drawing/2014/main" xmlns="" id="{4341F539-E61D-4D65-A91C-7455388302E6}"/>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7" name="Slide Number Placeholder 5">
            <a:extLst>
              <a:ext uri="{FF2B5EF4-FFF2-40B4-BE49-F238E27FC236}">
                <a16:creationId xmlns:a16="http://schemas.microsoft.com/office/drawing/2014/main" xmlns="" id="{239449B3-A1BC-4653-A619-9057CBBD07A2}"/>
              </a:ext>
            </a:extLst>
          </p:cNvPr>
          <p:cNvSpPr>
            <a:spLocks noGrp="1"/>
          </p:cNvSpPr>
          <p:nvPr>
            <p:ph type="sldNum" sz="quarter" idx="12"/>
          </p:nvPr>
        </p:nvSpPr>
        <p:spPr/>
        <p:txBody>
          <a:bodyPr/>
          <a:lstStyle>
            <a:lvl1pPr>
              <a:defRPr/>
            </a:lvl1pPr>
          </a:lstStyle>
          <a:p>
            <a:fld id="{71708C92-FB52-441C-BE02-4E75F3BD985F}" type="slidenum">
              <a:rPr lang="fr-FR" altLang="it-IT"/>
              <a:pPr/>
              <a:t>‹N›</a:t>
            </a:fld>
            <a:endParaRPr lang="fr-FR" altLang="it-IT"/>
          </a:p>
        </p:txBody>
      </p:sp>
    </p:spTree>
    <p:extLst>
      <p:ext uri="{BB962C8B-B14F-4D97-AF65-F5344CB8AC3E}">
        <p14:creationId xmlns:p14="http://schemas.microsoft.com/office/powerpoint/2010/main" val="386271865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D5C30FD1-6EE4-4385-ADEF-8409779759CF}"/>
              </a:ext>
            </a:extLst>
          </p:cNvPr>
          <p:cNvSpPr>
            <a:spLocks noGrp="1"/>
          </p:cNvSpPr>
          <p:nvPr>
            <p:ph type="dt" sz="half" idx="10"/>
          </p:nvPr>
        </p:nvSpPr>
        <p:spPr/>
        <p:txBody>
          <a:bodyPr/>
          <a:lstStyle>
            <a:lvl1pPr>
              <a:defRPr/>
            </a:lvl1pPr>
          </a:lstStyle>
          <a:p>
            <a:fld id="{7B61D2BE-8E9B-45D0-9522-5765FBDED19B}"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A855025B-A1A6-4E4E-8736-6D41624AF45F}"/>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FCBDEAFF-EAC3-40D2-9BFA-48785B379C0B}"/>
              </a:ext>
            </a:extLst>
          </p:cNvPr>
          <p:cNvSpPr>
            <a:spLocks noGrp="1"/>
          </p:cNvSpPr>
          <p:nvPr>
            <p:ph type="sldNum" sz="quarter" idx="12"/>
          </p:nvPr>
        </p:nvSpPr>
        <p:spPr/>
        <p:txBody>
          <a:bodyPr/>
          <a:lstStyle>
            <a:lvl1pPr>
              <a:defRPr/>
            </a:lvl1pPr>
          </a:lstStyle>
          <a:p>
            <a:fld id="{BE557E12-CFC6-4C40-A4F4-5352E1BB404C}" type="slidenum">
              <a:rPr lang="fr-FR" altLang="it-IT"/>
              <a:pPr/>
              <a:t>‹N›</a:t>
            </a:fld>
            <a:endParaRPr lang="fr-FR" altLang="it-IT"/>
          </a:p>
        </p:txBody>
      </p:sp>
    </p:spTree>
    <p:extLst>
      <p:ext uri="{BB962C8B-B14F-4D97-AF65-F5344CB8AC3E}">
        <p14:creationId xmlns:p14="http://schemas.microsoft.com/office/powerpoint/2010/main" val="261902149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1E543975-D06C-49F6-A82E-001B8988AA4D}"/>
              </a:ext>
            </a:extLst>
          </p:cNvPr>
          <p:cNvSpPr>
            <a:spLocks noGrp="1"/>
          </p:cNvSpPr>
          <p:nvPr>
            <p:ph type="dt" sz="half" idx="10"/>
          </p:nvPr>
        </p:nvSpPr>
        <p:spPr/>
        <p:txBody>
          <a:bodyPr/>
          <a:lstStyle>
            <a:lvl1pPr>
              <a:defRPr/>
            </a:lvl1pPr>
          </a:lstStyle>
          <a:p>
            <a:fld id="{BEA3C5E2-C8DA-40CC-AEC7-1B505868B915}"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7DD6E473-EA1E-4581-9460-BEC7B26A0978}"/>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7BD8ECD9-F33C-48A7-AC53-D9CBE8B43683}"/>
              </a:ext>
            </a:extLst>
          </p:cNvPr>
          <p:cNvSpPr>
            <a:spLocks noGrp="1"/>
          </p:cNvSpPr>
          <p:nvPr>
            <p:ph type="sldNum" sz="quarter" idx="12"/>
          </p:nvPr>
        </p:nvSpPr>
        <p:spPr/>
        <p:txBody>
          <a:bodyPr/>
          <a:lstStyle>
            <a:lvl1pPr>
              <a:defRPr/>
            </a:lvl1pPr>
          </a:lstStyle>
          <a:p>
            <a:fld id="{5332ED86-B5A9-4EB1-85F3-DFF29D4F5039}" type="slidenum">
              <a:rPr lang="fr-FR" altLang="it-IT"/>
              <a:pPr/>
              <a:t>‹N›</a:t>
            </a:fld>
            <a:endParaRPr lang="fr-FR" altLang="it-IT"/>
          </a:p>
        </p:txBody>
      </p:sp>
    </p:spTree>
    <p:extLst>
      <p:ext uri="{BB962C8B-B14F-4D97-AF65-F5344CB8AC3E}">
        <p14:creationId xmlns:p14="http://schemas.microsoft.com/office/powerpoint/2010/main" val="313227378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E28AAD35-C711-48D6-A9EA-DE58A14B1EF1}"/>
              </a:ext>
            </a:extLst>
          </p:cNvPr>
          <p:cNvSpPr>
            <a:spLocks noGrp="1"/>
          </p:cNvSpPr>
          <p:nvPr>
            <p:ph type="dt" sz="half" idx="10"/>
          </p:nvPr>
        </p:nvSpPr>
        <p:spPr/>
        <p:txBody>
          <a:bodyPr/>
          <a:lstStyle>
            <a:lvl1pPr>
              <a:defRPr/>
            </a:lvl1pPr>
          </a:lstStyle>
          <a:p>
            <a:fld id="{A20A6819-82F6-4613-8E79-88A15709BD21}" type="datetimeFigureOut">
              <a:rPr lang="fr-FR" altLang="it-IT"/>
              <a:pPr/>
              <a:t>12/10/2018</a:t>
            </a:fld>
            <a:endParaRPr lang="fr-FR" altLang="it-IT"/>
          </a:p>
        </p:txBody>
      </p:sp>
      <p:sp>
        <p:nvSpPr>
          <p:cNvPr id="5" name="Footer Placeholder 4">
            <a:extLst>
              <a:ext uri="{FF2B5EF4-FFF2-40B4-BE49-F238E27FC236}">
                <a16:creationId xmlns:a16="http://schemas.microsoft.com/office/drawing/2014/main" xmlns="" id="{38D6C9FC-BC1D-4B69-A60B-F9E4FCF5D78D}"/>
              </a:ext>
            </a:extLst>
          </p:cNvPr>
          <p:cNvSpPr>
            <a:spLocks noGrp="1"/>
          </p:cNvSpPr>
          <p:nvPr>
            <p:ph type="ftr" sz="quarter" idx="11"/>
          </p:nvPr>
        </p:nvSpPr>
        <p:spPr/>
        <p:txBody>
          <a:bodyPr/>
          <a:lstStyle>
            <a:lvl1pPr>
              <a:defRPr>
                <a:ea typeface="MS PGothic" panose="020B0600070205080204" pitchFamily="34" charset="-128"/>
              </a:defRPr>
            </a:lvl1pPr>
          </a:lstStyle>
          <a:p>
            <a:pPr>
              <a:defRPr/>
            </a:pPr>
            <a:endParaRPr lang="fr-FR"/>
          </a:p>
        </p:txBody>
      </p:sp>
      <p:sp>
        <p:nvSpPr>
          <p:cNvPr id="6" name="Slide Number Placeholder 5">
            <a:extLst>
              <a:ext uri="{FF2B5EF4-FFF2-40B4-BE49-F238E27FC236}">
                <a16:creationId xmlns:a16="http://schemas.microsoft.com/office/drawing/2014/main" xmlns="" id="{5A8C3050-29B4-4B6C-97D4-A067287534CD}"/>
              </a:ext>
            </a:extLst>
          </p:cNvPr>
          <p:cNvSpPr>
            <a:spLocks noGrp="1"/>
          </p:cNvSpPr>
          <p:nvPr>
            <p:ph type="sldNum" sz="quarter" idx="12"/>
          </p:nvPr>
        </p:nvSpPr>
        <p:spPr/>
        <p:txBody>
          <a:bodyPr/>
          <a:lstStyle>
            <a:lvl1pPr>
              <a:defRPr/>
            </a:lvl1pPr>
          </a:lstStyle>
          <a:p>
            <a:fld id="{90B81384-16CC-4638-9EBF-8217DF400EF1}" type="slidenum">
              <a:rPr lang="fr-FR" altLang="it-IT"/>
              <a:pPr/>
              <a:t>‹N›</a:t>
            </a:fld>
            <a:endParaRPr lang="fr-FR" altLang="it-IT"/>
          </a:p>
        </p:txBody>
      </p:sp>
    </p:spTree>
    <p:extLst>
      <p:ext uri="{BB962C8B-B14F-4D97-AF65-F5344CB8AC3E}">
        <p14:creationId xmlns:p14="http://schemas.microsoft.com/office/powerpoint/2010/main" val="188991441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a:extLst>
              <a:ext uri="{FF2B5EF4-FFF2-40B4-BE49-F238E27FC236}">
                <a16:creationId xmlns:a16="http://schemas.microsoft.com/office/drawing/2014/main" xmlns="" id="{252EEFED-4B40-469C-BED3-D14065836A24}"/>
              </a:ext>
            </a:extLst>
          </p:cNvPr>
          <p:cNvSpPr>
            <a:spLocks noGrp="1" noChangeArrowheads="1"/>
          </p:cNvSpPr>
          <p:nvPr>
            <p:ph type="sldNum" idx="10"/>
          </p:nvPr>
        </p:nvSpPr>
        <p:spPr/>
        <p:txBody>
          <a:bodyPr/>
          <a:lstStyle>
            <a:lvl1pPr>
              <a:defRPr sz="2400"/>
            </a:lvl1pPr>
          </a:lstStyle>
          <a:p>
            <a:fld id="{F19C3AD8-B955-4424-B761-B1834BEAC2CE}" type="slidenum">
              <a:rPr lang="it-IT" altLang="it-IT"/>
              <a:pPr/>
              <a:t>‹N›</a:t>
            </a:fld>
            <a:endParaRPr lang="it-IT" altLang="it-IT"/>
          </a:p>
        </p:txBody>
      </p:sp>
    </p:spTree>
    <p:extLst>
      <p:ext uri="{BB962C8B-B14F-4D97-AF65-F5344CB8AC3E}">
        <p14:creationId xmlns:p14="http://schemas.microsoft.com/office/powerpoint/2010/main" val="96026415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D852CEAA-DFCC-4D74-B4C1-2AC7629F086A}"/>
              </a:ext>
            </a:extLst>
          </p:cNvPr>
          <p:cNvSpPr>
            <a:spLocks noGrp="1" noChangeArrowheads="1"/>
          </p:cNvSpPr>
          <p:nvPr>
            <p:ph type="sldNum" idx="10"/>
          </p:nvPr>
        </p:nvSpPr>
        <p:spPr/>
        <p:txBody>
          <a:bodyPr/>
          <a:lstStyle>
            <a:lvl1pPr>
              <a:defRPr sz="2400"/>
            </a:lvl1pPr>
          </a:lstStyle>
          <a:p>
            <a:fld id="{9B2A02DA-61A7-41C1-9314-8AE227295895}" type="slidenum">
              <a:rPr lang="it-IT" altLang="it-IT"/>
              <a:pPr/>
              <a:t>‹N›</a:t>
            </a:fld>
            <a:endParaRPr lang="it-IT" altLang="it-IT"/>
          </a:p>
        </p:txBody>
      </p:sp>
    </p:spTree>
    <p:extLst>
      <p:ext uri="{BB962C8B-B14F-4D97-AF65-F5344CB8AC3E}">
        <p14:creationId xmlns:p14="http://schemas.microsoft.com/office/powerpoint/2010/main" val="150056351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a:extLst>
              <a:ext uri="{FF2B5EF4-FFF2-40B4-BE49-F238E27FC236}">
                <a16:creationId xmlns:a16="http://schemas.microsoft.com/office/drawing/2014/main" xmlns="" id="{78A9C4B9-804F-44B8-BEED-5D2F39BC3846}"/>
              </a:ext>
            </a:extLst>
          </p:cNvPr>
          <p:cNvSpPr>
            <a:spLocks noGrp="1" noChangeArrowheads="1"/>
          </p:cNvSpPr>
          <p:nvPr>
            <p:ph type="sldNum" idx="10"/>
          </p:nvPr>
        </p:nvSpPr>
        <p:spPr/>
        <p:txBody>
          <a:bodyPr/>
          <a:lstStyle>
            <a:lvl1pPr>
              <a:defRPr sz="2400"/>
            </a:lvl1pPr>
          </a:lstStyle>
          <a:p>
            <a:fld id="{5FCEDFFF-25F4-4D58-B6F2-5352868ECA3D}" type="slidenum">
              <a:rPr lang="it-IT" altLang="it-IT"/>
              <a:pPr/>
              <a:t>‹N›</a:t>
            </a:fld>
            <a:endParaRPr lang="it-IT" altLang="it-IT"/>
          </a:p>
        </p:txBody>
      </p:sp>
    </p:spTree>
    <p:extLst>
      <p:ext uri="{BB962C8B-B14F-4D97-AF65-F5344CB8AC3E}">
        <p14:creationId xmlns:p14="http://schemas.microsoft.com/office/powerpoint/2010/main" val="162946411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a:extLst>
              <a:ext uri="{FF2B5EF4-FFF2-40B4-BE49-F238E27FC236}">
                <a16:creationId xmlns:a16="http://schemas.microsoft.com/office/drawing/2014/main" xmlns="" id="{23190A19-DF8A-4D80-B679-16397ED4F4E7}"/>
              </a:ext>
            </a:extLst>
          </p:cNvPr>
          <p:cNvSpPr>
            <a:spLocks noGrp="1" noChangeArrowheads="1"/>
          </p:cNvSpPr>
          <p:nvPr>
            <p:ph type="sldNum" idx="10"/>
          </p:nvPr>
        </p:nvSpPr>
        <p:spPr/>
        <p:txBody>
          <a:bodyPr/>
          <a:lstStyle>
            <a:lvl1pPr>
              <a:defRPr sz="2400"/>
            </a:lvl1pPr>
          </a:lstStyle>
          <a:p>
            <a:fld id="{7414923F-1929-4537-98B5-FA57990DA647}" type="slidenum">
              <a:rPr lang="it-IT" altLang="it-IT"/>
              <a:pPr/>
              <a:t>‹N›</a:t>
            </a:fld>
            <a:endParaRPr lang="it-IT" altLang="it-IT"/>
          </a:p>
        </p:txBody>
      </p:sp>
    </p:spTree>
    <p:extLst>
      <p:ext uri="{BB962C8B-B14F-4D97-AF65-F5344CB8AC3E}">
        <p14:creationId xmlns:p14="http://schemas.microsoft.com/office/powerpoint/2010/main" val="1122405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a:extLst>
              <a:ext uri="{FF2B5EF4-FFF2-40B4-BE49-F238E27FC236}">
                <a16:creationId xmlns:a16="http://schemas.microsoft.com/office/drawing/2014/main" xmlns="" id="{6EED808D-3A07-441C-B849-62F771C0D761}"/>
              </a:ext>
            </a:extLst>
          </p:cNvPr>
          <p:cNvSpPr>
            <a:spLocks noGrp="1" noChangeArrowheads="1"/>
          </p:cNvSpPr>
          <p:nvPr>
            <p:ph type="sldNum" idx="10"/>
          </p:nvPr>
        </p:nvSpPr>
        <p:spPr/>
        <p:txBody>
          <a:bodyPr/>
          <a:lstStyle>
            <a:lvl1pPr>
              <a:defRPr sz="2400"/>
            </a:lvl1pPr>
          </a:lstStyle>
          <a:p>
            <a:fld id="{57014BC1-E024-46D6-847F-6248FDF76207}" type="slidenum">
              <a:rPr lang="it-IT" altLang="it-IT"/>
              <a:pPr/>
              <a:t>‹N›</a:t>
            </a:fld>
            <a:endParaRPr lang="it-IT" altLang="it-IT"/>
          </a:p>
        </p:txBody>
      </p:sp>
    </p:spTree>
    <p:extLst>
      <p:ext uri="{BB962C8B-B14F-4D97-AF65-F5344CB8AC3E}">
        <p14:creationId xmlns:p14="http://schemas.microsoft.com/office/powerpoint/2010/main" val="119042599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a:extLst>
              <a:ext uri="{FF2B5EF4-FFF2-40B4-BE49-F238E27FC236}">
                <a16:creationId xmlns:a16="http://schemas.microsoft.com/office/drawing/2014/main" xmlns="" id="{6C30EECF-0CC6-4C78-9696-1BC8414AD6BB}"/>
              </a:ext>
            </a:extLst>
          </p:cNvPr>
          <p:cNvSpPr>
            <a:spLocks noGrp="1" noChangeArrowheads="1"/>
          </p:cNvSpPr>
          <p:nvPr>
            <p:ph type="sldNum" idx="10"/>
          </p:nvPr>
        </p:nvSpPr>
        <p:spPr/>
        <p:txBody>
          <a:bodyPr/>
          <a:lstStyle>
            <a:lvl1pPr>
              <a:defRPr sz="2400"/>
            </a:lvl1pPr>
          </a:lstStyle>
          <a:p>
            <a:fld id="{968BAE3A-86C8-4467-8B13-5944DB4D721C}" type="slidenum">
              <a:rPr lang="it-IT" altLang="it-IT"/>
              <a:pPr/>
              <a:t>‹N›</a:t>
            </a:fld>
            <a:endParaRPr lang="it-IT" altLang="it-IT"/>
          </a:p>
        </p:txBody>
      </p:sp>
    </p:spTree>
    <p:extLst>
      <p:ext uri="{BB962C8B-B14F-4D97-AF65-F5344CB8AC3E}">
        <p14:creationId xmlns:p14="http://schemas.microsoft.com/office/powerpoint/2010/main" val="1536010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69CEE753-1F8B-4E94-93F8-AA0944A0A091}" type="slidenum">
              <a:rPr lang="it-IT" altLang="it-IT"/>
              <a:pPr>
                <a:defRPr/>
              </a:pPr>
              <a:t>‹N›</a:t>
            </a:fld>
            <a:endParaRPr lang="it-IT" altLang="it-IT"/>
          </a:p>
        </p:txBody>
      </p:sp>
    </p:spTree>
    <p:extLst>
      <p:ext uri="{BB962C8B-B14F-4D97-AF65-F5344CB8AC3E}">
        <p14:creationId xmlns:p14="http://schemas.microsoft.com/office/powerpoint/2010/main" val="206304756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9E32ECC0-DDFA-45C4-89A9-53B73A8A2684}"/>
              </a:ext>
            </a:extLst>
          </p:cNvPr>
          <p:cNvSpPr>
            <a:spLocks noGrp="1" noChangeArrowheads="1"/>
          </p:cNvSpPr>
          <p:nvPr>
            <p:ph type="sldNum" idx="10"/>
          </p:nvPr>
        </p:nvSpPr>
        <p:spPr/>
        <p:txBody>
          <a:bodyPr/>
          <a:lstStyle>
            <a:lvl1pPr>
              <a:defRPr sz="2400"/>
            </a:lvl1pPr>
          </a:lstStyle>
          <a:p>
            <a:fld id="{07E6EDDF-BC66-45E5-A2D2-B3F4ED2D9E9B}" type="slidenum">
              <a:rPr lang="it-IT" altLang="it-IT"/>
              <a:pPr/>
              <a:t>‹N›</a:t>
            </a:fld>
            <a:endParaRPr lang="it-IT" altLang="it-IT"/>
          </a:p>
        </p:txBody>
      </p:sp>
    </p:spTree>
    <p:extLst>
      <p:ext uri="{BB962C8B-B14F-4D97-AF65-F5344CB8AC3E}">
        <p14:creationId xmlns:p14="http://schemas.microsoft.com/office/powerpoint/2010/main" val="112256989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089BD6D1-7873-416C-A17D-AD195B5A56F3}"/>
              </a:ext>
            </a:extLst>
          </p:cNvPr>
          <p:cNvSpPr>
            <a:spLocks noGrp="1" noChangeArrowheads="1"/>
          </p:cNvSpPr>
          <p:nvPr>
            <p:ph type="sldNum" idx="10"/>
          </p:nvPr>
        </p:nvSpPr>
        <p:spPr/>
        <p:txBody>
          <a:bodyPr/>
          <a:lstStyle>
            <a:lvl1pPr>
              <a:defRPr sz="2400"/>
            </a:lvl1pPr>
          </a:lstStyle>
          <a:p>
            <a:fld id="{30C3F232-17F2-4AB0-AEC7-247A81CA1F99}" type="slidenum">
              <a:rPr lang="it-IT" altLang="it-IT"/>
              <a:pPr/>
              <a:t>‹N›</a:t>
            </a:fld>
            <a:endParaRPr lang="it-IT" altLang="it-IT"/>
          </a:p>
        </p:txBody>
      </p:sp>
    </p:spTree>
    <p:extLst>
      <p:ext uri="{BB962C8B-B14F-4D97-AF65-F5344CB8AC3E}">
        <p14:creationId xmlns:p14="http://schemas.microsoft.com/office/powerpoint/2010/main" val="311937459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7C2B56C3-8901-4987-A677-ACC1683EF3BF}"/>
              </a:ext>
            </a:extLst>
          </p:cNvPr>
          <p:cNvSpPr>
            <a:spLocks noGrp="1" noChangeArrowheads="1"/>
          </p:cNvSpPr>
          <p:nvPr>
            <p:ph type="sldNum" idx="10"/>
          </p:nvPr>
        </p:nvSpPr>
        <p:spPr/>
        <p:txBody>
          <a:bodyPr/>
          <a:lstStyle>
            <a:lvl1pPr>
              <a:defRPr sz="2400"/>
            </a:lvl1pPr>
          </a:lstStyle>
          <a:p>
            <a:fld id="{55046FCF-02A3-4148-BFE9-211D31EEB0FD}" type="slidenum">
              <a:rPr lang="it-IT" altLang="it-IT"/>
              <a:pPr/>
              <a:t>‹N›</a:t>
            </a:fld>
            <a:endParaRPr lang="it-IT" altLang="it-IT"/>
          </a:p>
        </p:txBody>
      </p:sp>
    </p:spTree>
    <p:extLst>
      <p:ext uri="{BB962C8B-B14F-4D97-AF65-F5344CB8AC3E}">
        <p14:creationId xmlns:p14="http://schemas.microsoft.com/office/powerpoint/2010/main" val="182624017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1D0DF8E4-8047-41A1-868C-6505FC37E4B1}"/>
              </a:ext>
            </a:extLst>
          </p:cNvPr>
          <p:cNvSpPr>
            <a:spLocks noGrp="1" noChangeArrowheads="1"/>
          </p:cNvSpPr>
          <p:nvPr>
            <p:ph type="sldNum" idx="10"/>
          </p:nvPr>
        </p:nvSpPr>
        <p:spPr/>
        <p:txBody>
          <a:bodyPr/>
          <a:lstStyle>
            <a:lvl1pPr>
              <a:defRPr sz="2400"/>
            </a:lvl1pPr>
          </a:lstStyle>
          <a:p>
            <a:fld id="{2A5CD482-EA8F-4719-921D-885B1ADFB48A}" type="slidenum">
              <a:rPr lang="it-IT" altLang="it-IT"/>
              <a:pPr/>
              <a:t>‹N›</a:t>
            </a:fld>
            <a:endParaRPr lang="it-IT" altLang="it-IT"/>
          </a:p>
        </p:txBody>
      </p:sp>
    </p:spTree>
    <p:extLst>
      <p:ext uri="{BB962C8B-B14F-4D97-AF65-F5344CB8AC3E}">
        <p14:creationId xmlns:p14="http://schemas.microsoft.com/office/powerpoint/2010/main" val="38335263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90422E50-5BB6-4DCF-8BFE-D27030C0A5D4}"/>
              </a:ext>
            </a:extLst>
          </p:cNvPr>
          <p:cNvSpPr>
            <a:spLocks noGrp="1" noChangeArrowheads="1"/>
          </p:cNvSpPr>
          <p:nvPr>
            <p:ph type="sldNum" idx="10"/>
          </p:nvPr>
        </p:nvSpPr>
        <p:spPr/>
        <p:txBody>
          <a:bodyPr/>
          <a:lstStyle>
            <a:lvl1pPr>
              <a:defRPr sz="2400"/>
            </a:lvl1pPr>
          </a:lstStyle>
          <a:p>
            <a:fld id="{9DD56F0F-A369-4C60-A9FC-6FEE17D80EC3}" type="slidenum">
              <a:rPr lang="it-IT" altLang="it-IT"/>
              <a:pPr/>
              <a:t>‹N›</a:t>
            </a:fld>
            <a:endParaRPr lang="it-IT" altLang="it-IT"/>
          </a:p>
        </p:txBody>
      </p:sp>
    </p:spTree>
    <p:extLst>
      <p:ext uri="{BB962C8B-B14F-4D97-AF65-F5344CB8AC3E}">
        <p14:creationId xmlns:p14="http://schemas.microsoft.com/office/powerpoint/2010/main" val="251754130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1622631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a:extLst>
              <a:ext uri="{FF2B5EF4-FFF2-40B4-BE49-F238E27FC236}">
                <a16:creationId xmlns:a16="http://schemas.microsoft.com/office/drawing/2014/main" xmlns="" id="{AE19FDBB-3F08-425C-868D-17455174B051}"/>
              </a:ext>
            </a:extLst>
          </p:cNvPr>
          <p:cNvSpPr>
            <a:spLocks noGrp="1" noChangeArrowheads="1"/>
          </p:cNvSpPr>
          <p:nvPr>
            <p:ph type="sldNum" sz="quarter" idx="18"/>
          </p:nvPr>
        </p:nvSpPr>
        <p:spPr/>
        <p:txBody>
          <a:bodyPr/>
          <a:lstStyle>
            <a:lvl1pPr>
              <a:defRPr sz="2400"/>
            </a:lvl1pPr>
          </a:lstStyle>
          <a:p>
            <a:fld id="{64F35BD8-91A9-4E24-AD74-7F3095D6961F}" type="slidenum">
              <a:rPr lang="en-GB" altLang="it-IT"/>
              <a:pPr/>
              <a:t>‹N›</a:t>
            </a:fld>
            <a:endParaRPr lang="en-GB" altLang="it-IT"/>
          </a:p>
        </p:txBody>
      </p:sp>
    </p:spTree>
    <p:extLst>
      <p:ext uri="{BB962C8B-B14F-4D97-AF65-F5344CB8AC3E}">
        <p14:creationId xmlns:p14="http://schemas.microsoft.com/office/powerpoint/2010/main" val="184883815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a:extLst>
              <a:ext uri="{FF2B5EF4-FFF2-40B4-BE49-F238E27FC236}">
                <a16:creationId xmlns:a16="http://schemas.microsoft.com/office/drawing/2014/main" xmlns="" id="{252EEFED-4B40-469C-BED3-D14065836A24}"/>
              </a:ext>
            </a:extLst>
          </p:cNvPr>
          <p:cNvSpPr>
            <a:spLocks noGrp="1" noChangeArrowheads="1"/>
          </p:cNvSpPr>
          <p:nvPr>
            <p:ph type="sldNum" idx="10"/>
          </p:nvPr>
        </p:nvSpPr>
        <p:spPr/>
        <p:txBody>
          <a:bodyPr/>
          <a:lstStyle>
            <a:lvl1pPr>
              <a:defRPr sz="2400"/>
            </a:lvl1pPr>
          </a:lstStyle>
          <a:p>
            <a:fld id="{F19C3AD8-B955-4424-B761-B1834BEAC2CE}" type="slidenum">
              <a:rPr lang="it-IT" altLang="it-IT"/>
              <a:pPr/>
              <a:t>‹N›</a:t>
            </a:fld>
            <a:endParaRPr lang="it-IT" altLang="it-IT"/>
          </a:p>
        </p:txBody>
      </p:sp>
    </p:spTree>
    <p:extLst>
      <p:ext uri="{BB962C8B-B14F-4D97-AF65-F5344CB8AC3E}">
        <p14:creationId xmlns:p14="http://schemas.microsoft.com/office/powerpoint/2010/main" val="167720464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D852CEAA-DFCC-4D74-B4C1-2AC7629F086A}"/>
              </a:ext>
            </a:extLst>
          </p:cNvPr>
          <p:cNvSpPr>
            <a:spLocks noGrp="1" noChangeArrowheads="1"/>
          </p:cNvSpPr>
          <p:nvPr>
            <p:ph type="sldNum" idx="10"/>
          </p:nvPr>
        </p:nvSpPr>
        <p:spPr/>
        <p:txBody>
          <a:bodyPr/>
          <a:lstStyle>
            <a:lvl1pPr>
              <a:defRPr sz="2400"/>
            </a:lvl1pPr>
          </a:lstStyle>
          <a:p>
            <a:fld id="{9B2A02DA-61A7-41C1-9314-8AE227295895}" type="slidenum">
              <a:rPr lang="it-IT" altLang="it-IT"/>
              <a:pPr/>
              <a:t>‹N›</a:t>
            </a:fld>
            <a:endParaRPr lang="it-IT" altLang="it-IT"/>
          </a:p>
        </p:txBody>
      </p:sp>
    </p:spTree>
    <p:extLst>
      <p:ext uri="{BB962C8B-B14F-4D97-AF65-F5344CB8AC3E}">
        <p14:creationId xmlns:p14="http://schemas.microsoft.com/office/powerpoint/2010/main" val="421720644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a:extLst>
              <a:ext uri="{FF2B5EF4-FFF2-40B4-BE49-F238E27FC236}">
                <a16:creationId xmlns:a16="http://schemas.microsoft.com/office/drawing/2014/main" xmlns="" id="{78A9C4B9-804F-44B8-BEED-5D2F39BC3846}"/>
              </a:ext>
            </a:extLst>
          </p:cNvPr>
          <p:cNvSpPr>
            <a:spLocks noGrp="1" noChangeArrowheads="1"/>
          </p:cNvSpPr>
          <p:nvPr>
            <p:ph type="sldNum" idx="10"/>
          </p:nvPr>
        </p:nvSpPr>
        <p:spPr/>
        <p:txBody>
          <a:bodyPr/>
          <a:lstStyle>
            <a:lvl1pPr>
              <a:defRPr sz="2400"/>
            </a:lvl1pPr>
          </a:lstStyle>
          <a:p>
            <a:fld id="{5FCEDFFF-25F4-4D58-B6F2-5352868ECA3D}" type="slidenum">
              <a:rPr lang="it-IT" altLang="it-IT"/>
              <a:pPr/>
              <a:t>‹N›</a:t>
            </a:fld>
            <a:endParaRPr lang="it-IT" altLang="it-IT"/>
          </a:p>
        </p:txBody>
      </p:sp>
    </p:spTree>
    <p:extLst>
      <p:ext uri="{BB962C8B-B14F-4D97-AF65-F5344CB8AC3E}">
        <p14:creationId xmlns:p14="http://schemas.microsoft.com/office/powerpoint/2010/main" val="317310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44BDA923-88BA-4E36-8806-5184D283336F}" type="slidenum">
              <a:rPr lang="it-IT" altLang="it-IT"/>
              <a:pPr>
                <a:defRPr/>
              </a:pPr>
              <a:t>‹N›</a:t>
            </a:fld>
            <a:endParaRPr lang="it-IT" altLang="it-IT"/>
          </a:p>
        </p:txBody>
      </p:sp>
    </p:spTree>
    <p:extLst>
      <p:ext uri="{BB962C8B-B14F-4D97-AF65-F5344CB8AC3E}">
        <p14:creationId xmlns:p14="http://schemas.microsoft.com/office/powerpoint/2010/main" val="383001071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a:extLst>
              <a:ext uri="{FF2B5EF4-FFF2-40B4-BE49-F238E27FC236}">
                <a16:creationId xmlns:a16="http://schemas.microsoft.com/office/drawing/2014/main" xmlns="" id="{23190A19-DF8A-4D80-B679-16397ED4F4E7}"/>
              </a:ext>
            </a:extLst>
          </p:cNvPr>
          <p:cNvSpPr>
            <a:spLocks noGrp="1" noChangeArrowheads="1"/>
          </p:cNvSpPr>
          <p:nvPr>
            <p:ph type="sldNum" idx="10"/>
          </p:nvPr>
        </p:nvSpPr>
        <p:spPr/>
        <p:txBody>
          <a:bodyPr/>
          <a:lstStyle>
            <a:lvl1pPr>
              <a:defRPr sz="2400"/>
            </a:lvl1pPr>
          </a:lstStyle>
          <a:p>
            <a:fld id="{7414923F-1929-4537-98B5-FA57990DA647}" type="slidenum">
              <a:rPr lang="it-IT" altLang="it-IT"/>
              <a:pPr/>
              <a:t>‹N›</a:t>
            </a:fld>
            <a:endParaRPr lang="it-IT" altLang="it-IT"/>
          </a:p>
        </p:txBody>
      </p:sp>
    </p:spTree>
    <p:extLst>
      <p:ext uri="{BB962C8B-B14F-4D97-AF65-F5344CB8AC3E}">
        <p14:creationId xmlns:p14="http://schemas.microsoft.com/office/powerpoint/2010/main" val="416496844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a:extLst>
              <a:ext uri="{FF2B5EF4-FFF2-40B4-BE49-F238E27FC236}">
                <a16:creationId xmlns:a16="http://schemas.microsoft.com/office/drawing/2014/main" xmlns="" id="{6EED808D-3A07-441C-B849-62F771C0D761}"/>
              </a:ext>
            </a:extLst>
          </p:cNvPr>
          <p:cNvSpPr>
            <a:spLocks noGrp="1" noChangeArrowheads="1"/>
          </p:cNvSpPr>
          <p:nvPr>
            <p:ph type="sldNum" idx="10"/>
          </p:nvPr>
        </p:nvSpPr>
        <p:spPr/>
        <p:txBody>
          <a:bodyPr/>
          <a:lstStyle>
            <a:lvl1pPr>
              <a:defRPr sz="2400"/>
            </a:lvl1pPr>
          </a:lstStyle>
          <a:p>
            <a:fld id="{57014BC1-E024-46D6-847F-6248FDF76207}" type="slidenum">
              <a:rPr lang="it-IT" altLang="it-IT"/>
              <a:pPr/>
              <a:t>‹N›</a:t>
            </a:fld>
            <a:endParaRPr lang="it-IT" altLang="it-IT"/>
          </a:p>
        </p:txBody>
      </p:sp>
    </p:spTree>
    <p:extLst>
      <p:ext uri="{BB962C8B-B14F-4D97-AF65-F5344CB8AC3E}">
        <p14:creationId xmlns:p14="http://schemas.microsoft.com/office/powerpoint/2010/main" val="343037548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a:extLst>
              <a:ext uri="{FF2B5EF4-FFF2-40B4-BE49-F238E27FC236}">
                <a16:creationId xmlns:a16="http://schemas.microsoft.com/office/drawing/2014/main" xmlns="" id="{6C30EECF-0CC6-4C78-9696-1BC8414AD6BB}"/>
              </a:ext>
            </a:extLst>
          </p:cNvPr>
          <p:cNvSpPr>
            <a:spLocks noGrp="1" noChangeArrowheads="1"/>
          </p:cNvSpPr>
          <p:nvPr>
            <p:ph type="sldNum" idx="10"/>
          </p:nvPr>
        </p:nvSpPr>
        <p:spPr/>
        <p:txBody>
          <a:bodyPr/>
          <a:lstStyle>
            <a:lvl1pPr>
              <a:defRPr sz="2400"/>
            </a:lvl1pPr>
          </a:lstStyle>
          <a:p>
            <a:fld id="{968BAE3A-86C8-4467-8B13-5944DB4D721C}" type="slidenum">
              <a:rPr lang="it-IT" altLang="it-IT"/>
              <a:pPr/>
              <a:t>‹N›</a:t>
            </a:fld>
            <a:endParaRPr lang="it-IT" altLang="it-IT"/>
          </a:p>
        </p:txBody>
      </p:sp>
    </p:spTree>
    <p:extLst>
      <p:ext uri="{BB962C8B-B14F-4D97-AF65-F5344CB8AC3E}">
        <p14:creationId xmlns:p14="http://schemas.microsoft.com/office/powerpoint/2010/main" val="184880193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9E32ECC0-DDFA-45C4-89A9-53B73A8A2684}"/>
              </a:ext>
            </a:extLst>
          </p:cNvPr>
          <p:cNvSpPr>
            <a:spLocks noGrp="1" noChangeArrowheads="1"/>
          </p:cNvSpPr>
          <p:nvPr>
            <p:ph type="sldNum" idx="10"/>
          </p:nvPr>
        </p:nvSpPr>
        <p:spPr/>
        <p:txBody>
          <a:bodyPr/>
          <a:lstStyle>
            <a:lvl1pPr>
              <a:defRPr sz="2400"/>
            </a:lvl1pPr>
          </a:lstStyle>
          <a:p>
            <a:fld id="{07E6EDDF-BC66-45E5-A2D2-B3F4ED2D9E9B}" type="slidenum">
              <a:rPr lang="it-IT" altLang="it-IT"/>
              <a:pPr/>
              <a:t>‹N›</a:t>
            </a:fld>
            <a:endParaRPr lang="it-IT" altLang="it-IT"/>
          </a:p>
        </p:txBody>
      </p:sp>
    </p:spTree>
    <p:extLst>
      <p:ext uri="{BB962C8B-B14F-4D97-AF65-F5344CB8AC3E}">
        <p14:creationId xmlns:p14="http://schemas.microsoft.com/office/powerpoint/2010/main" val="22002923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089BD6D1-7873-416C-A17D-AD195B5A56F3}"/>
              </a:ext>
            </a:extLst>
          </p:cNvPr>
          <p:cNvSpPr>
            <a:spLocks noGrp="1" noChangeArrowheads="1"/>
          </p:cNvSpPr>
          <p:nvPr>
            <p:ph type="sldNum" idx="10"/>
          </p:nvPr>
        </p:nvSpPr>
        <p:spPr/>
        <p:txBody>
          <a:bodyPr/>
          <a:lstStyle>
            <a:lvl1pPr>
              <a:defRPr sz="2400"/>
            </a:lvl1pPr>
          </a:lstStyle>
          <a:p>
            <a:fld id="{30C3F232-17F2-4AB0-AEC7-247A81CA1F99}" type="slidenum">
              <a:rPr lang="it-IT" altLang="it-IT"/>
              <a:pPr/>
              <a:t>‹N›</a:t>
            </a:fld>
            <a:endParaRPr lang="it-IT" altLang="it-IT"/>
          </a:p>
        </p:txBody>
      </p:sp>
    </p:spTree>
    <p:extLst>
      <p:ext uri="{BB962C8B-B14F-4D97-AF65-F5344CB8AC3E}">
        <p14:creationId xmlns:p14="http://schemas.microsoft.com/office/powerpoint/2010/main" val="138803409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7C2B56C3-8901-4987-A677-ACC1683EF3BF}"/>
              </a:ext>
            </a:extLst>
          </p:cNvPr>
          <p:cNvSpPr>
            <a:spLocks noGrp="1" noChangeArrowheads="1"/>
          </p:cNvSpPr>
          <p:nvPr>
            <p:ph type="sldNum" idx="10"/>
          </p:nvPr>
        </p:nvSpPr>
        <p:spPr/>
        <p:txBody>
          <a:bodyPr/>
          <a:lstStyle>
            <a:lvl1pPr>
              <a:defRPr sz="2400"/>
            </a:lvl1pPr>
          </a:lstStyle>
          <a:p>
            <a:fld id="{55046FCF-02A3-4148-BFE9-211D31EEB0FD}" type="slidenum">
              <a:rPr lang="it-IT" altLang="it-IT"/>
              <a:pPr/>
              <a:t>‹N›</a:t>
            </a:fld>
            <a:endParaRPr lang="it-IT" altLang="it-IT"/>
          </a:p>
        </p:txBody>
      </p:sp>
    </p:spTree>
    <p:extLst>
      <p:ext uri="{BB962C8B-B14F-4D97-AF65-F5344CB8AC3E}">
        <p14:creationId xmlns:p14="http://schemas.microsoft.com/office/powerpoint/2010/main" val="291907929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1D0DF8E4-8047-41A1-868C-6505FC37E4B1}"/>
              </a:ext>
            </a:extLst>
          </p:cNvPr>
          <p:cNvSpPr>
            <a:spLocks noGrp="1" noChangeArrowheads="1"/>
          </p:cNvSpPr>
          <p:nvPr>
            <p:ph type="sldNum" idx="10"/>
          </p:nvPr>
        </p:nvSpPr>
        <p:spPr/>
        <p:txBody>
          <a:bodyPr/>
          <a:lstStyle>
            <a:lvl1pPr>
              <a:defRPr sz="2400"/>
            </a:lvl1pPr>
          </a:lstStyle>
          <a:p>
            <a:fld id="{2A5CD482-EA8F-4719-921D-885B1ADFB48A}" type="slidenum">
              <a:rPr lang="it-IT" altLang="it-IT"/>
              <a:pPr/>
              <a:t>‹N›</a:t>
            </a:fld>
            <a:endParaRPr lang="it-IT" altLang="it-IT"/>
          </a:p>
        </p:txBody>
      </p:sp>
    </p:spTree>
    <p:extLst>
      <p:ext uri="{BB962C8B-B14F-4D97-AF65-F5344CB8AC3E}">
        <p14:creationId xmlns:p14="http://schemas.microsoft.com/office/powerpoint/2010/main" val="277142851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90422E50-5BB6-4DCF-8BFE-D27030C0A5D4}"/>
              </a:ext>
            </a:extLst>
          </p:cNvPr>
          <p:cNvSpPr>
            <a:spLocks noGrp="1" noChangeArrowheads="1"/>
          </p:cNvSpPr>
          <p:nvPr>
            <p:ph type="sldNum" idx="10"/>
          </p:nvPr>
        </p:nvSpPr>
        <p:spPr/>
        <p:txBody>
          <a:bodyPr/>
          <a:lstStyle>
            <a:lvl1pPr>
              <a:defRPr sz="2400"/>
            </a:lvl1pPr>
          </a:lstStyle>
          <a:p>
            <a:fld id="{9DD56F0F-A369-4C60-A9FC-6FEE17D80EC3}" type="slidenum">
              <a:rPr lang="it-IT" altLang="it-IT"/>
              <a:pPr/>
              <a:t>‹N›</a:t>
            </a:fld>
            <a:endParaRPr lang="it-IT" altLang="it-IT"/>
          </a:p>
        </p:txBody>
      </p:sp>
    </p:spTree>
    <p:extLst>
      <p:ext uri="{BB962C8B-B14F-4D97-AF65-F5344CB8AC3E}">
        <p14:creationId xmlns:p14="http://schemas.microsoft.com/office/powerpoint/2010/main" val="149346605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217468180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a:extLst>
              <a:ext uri="{FF2B5EF4-FFF2-40B4-BE49-F238E27FC236}">
                <a16:creationId xmlns:a16="http://schemas.microsoft.com/office/drawing/2014/main" xmlns="" id="{AE19FDBB-3F08-425C-868D-17455174B051}"/>
              </a:ext>
            </a:extLst>
          </p:cNvPr>
          <p:cNvSpPr>
            <a:spLocks noGrp="1" noChangeArrowheads="1"/>
          </p:cNvSpPr>
          <p:nvPr>
            <p:ph type="sldNum" sz="quarter" idx="18"/>
          </p:nvPr>
        </p:nvSpPr>
        <p:spPr/>
        <p:txBody>
          <a:bodyPr/>
          <a:lstStyle>
            <a:lvl1pPr>
              <a:defRPr sz="2400"/>
            </a:lvl1pPr>
          </a:lstStyle>
          <a:p>
            <a:fld id="{64F35BD8-91A9-4E24-AD74-7F3095D6961F}" type="slidenum">
              <a:rPr lang="en-GB" altLang="it-IT"/>
              <a:pPr/>
              <a:t>‹N›</a:t>
            </a:fld>
            <a:endParaRPr lang="en-GB" altLang="it-IT"/>
          </a:p>
        </p:txBody>
      </p:sp>
    </p:spTree>
    <p:extLst>
      <p:ext uri="{BB962C8B-B14F-4D97-AF65-F5344CB8AC3E}">
        <p14:creationId xmlns:p14="http://schemas.microsoft.com/office/powerpoint/2010/main" val="1954764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838979CE-E891-4D0D-8276-A247D9976F4B}" type="slidenum">
              <a:rPr lang="it-IT" altLang="it-IT"/>
              <a:pPr>
                <a:defRPr/>
              </a:pPr>
              <a:t>‹N›</a:t>
            </a:fld>
            <a:endParaRPr lang="it-IT" altLang="it-IT"/>
          </a:p>
        </p:txBody>
      </p:sp>
    </p:spTree>
    <p:extLst>
      <p:ext uri="{BB962C8B-B14F-4D97-AF65-F5344CB8AC3E}">
        <p14:creationId xmlns:p14="http://schemas.microsoft.com/office/powerpoint/2010/main" val="345149931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a:extLst>
              <a:ext uri="{FF2B5EF4-FFF2-40B4-BE49-F238E27FC236}">
                <a16:creationId xmlns:a16="http://schemas.microsoft.com/office/drawing/2014/main" xmlns="" id="{252EEFED-4B40-469C-BED3-D14065836A24}"/>
              </a:ext>
            </a:extLst>
          </p:cNvPr>
          <p:cNvSpPr>
            <a:spLocks noGrp="1" noChangeArrowheads="1"/>
          </p:cNvSpPr>
          <p:nvPr>
            <p:ph type="sldNum" idx="10"/>
          </p:nvPr>
        </p:nvSpPr>
        <p:spPr/>
        <p:txBody>
          <a:bodyPr/>
          <a:lstStyle>
            <a:lvl1pPr>
              <a:defRPr sz="2400"/>
            </a:lvl1pPr>
          </a:lstStyle>
          <a:p>
            <a:fld id="{F19C3AD8-B955-4424-B761-B1834BEAC2CE}" type="slidenum">
              <a:rPr lang="it-IT" altLang="it-IT"/>
              <a:pPr/>
              <a:t>‹N›</a:t>
            </a:fld>
            <a:endParaRPr lang="it-IT" altLang="it-IT"/>
          </a:p>
        </p:txBody>
      </p:sp>
    </p:spTree>
    <p:extLst>
      <p:ext uri="{BB962C8B-B14F-4D97-AF65-F5344CB8AC3E}">
        <p14:creationId xmlns:p14="http://schemas.microsoft.com/office/powerpoint/2010/main" val="107165575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D852CEAA-DFCC-4D74-B4C1-2AC7629F086A}"/>
              </a:ext>
            </a:extLst>
          </p:cNvPr>
          <p:cNvSpPr>
            <a:spLocks noGrp="1" noChangeArrowheads="1"/>
          </p:cNvSpPr>
          <p:nvPr>
            <p:ph type="sldNum" idx="10"/>
          </p:nvPr>
        </p:nvSpPr>
        <p:spPr/>
        <p:txBody>
          <a:bodyPr/>
          <a:lstStyle>
            <a:lvl1pPr>
              <a:defRPr sz="2400"/>
            </a:lvl1pPr>
          </a:lstStyle>
          <a:p>
            <a:fld id="{9B2A02DA-61A7-41C1-9314-8AE227295895}" type="slidenum">
              <a:rPr lang="it-IT" altLang="it-IT"/>
              <a:pPr/>
              <a:t>‹N›</a:t>
            </a:fld>
            <a:endParaRPr lang="it-IT" altLang="it-IT"/>
          </a:p>
        </p:txBody>
      </p:sp>
    </p:spTree>
    <p:extLst>
      <p:ext uri="{BB962C8B-B14F-4D97-AF65-F5344CB8AC3E}">
        <p14:creationId xmlns:p14="http://schemas.microsoft.com/office/powerpoint/2010/main" val="476689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a:extLst>
              <a:ext uri="{FF2B5EF4-FFF2-40B4-BE49-F238E27FC236}">
                <a16:creationId xmlns:a16="http://schemas.microsoft.com/office/drawing/2014/main" xmlns="" id="{78A9C4B9-804F-44B8-BEED-5D2F39BC3846}"/>
              </a:ext>
            </a:extLst>
          </p:cNvPr>
          <p:cNvSpPr>
            <a:spLocks noGrp="1" noChangeArrowheads="1"/>
          </p:cNvSpPr>
          <p:nvPr>
            <p:ph type="sldNum" idx="10"/>
          </p:nvPr>
        </p:nvSpPr>
        <p:spPr/>
        <p:txBody>
          <a:bodyPr/>
          <a:lstStyle>
            <a:lvl1pPr>
              <a:defRPr sz="2400"/>
            </a:lvl1pPr>
          </a:lstStyle>
          <a:p>
            <a:fld id="{5FCEDFFF-25F4-4D58-B6F2-5352868ECA3D}" type="slidenum">
              <a:rPr lang="it-IT" altLang="it-IT"/>
              <a:pPr/>
              <a:t>‹N›</a:t>
            </a:fld>
            <a:endParaRPr lang="it-IT" altLang="it-IT"/>
          </a:p>
        </p:txBody>
      </p:sp>
    </p:spTree>
    <p:extLst>
      <p:ext uri="{BB962C8B-B14F-4D97-AF65-F5344CB8AC3E}">
        <p14:creationId xmlns:p14="http://schemas.microsoft.com/office/powerpoint/2010/main" val="6476117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a:extLst>
              <a:ext uri="{FF2B5EF4-FFF2-40B4-BE49-F238E27FC236}">
                <a16:creationId xmlns:a16="http://schemas.microsoft.com/office/drawing/2014/main" xmlns="" id="{23190A19-DF8A-4D80-B679-16397ED4F4E7}"/>
              </a:ext>
            </a:extLst>
          </p:cNvPr>
          <p:cNvSpPr>
            <a:spLocks noGrp="1" noChangeArrowheads="1"/>
          </p:cNvSpPr>
          <p:nvPr>
            <p:ph type="sldNum" idx="10"/>
          </p:nvPr>
        </p:nvSpPr>
        <p:spPr/>
        <p:txBody>
          <a:bodyPr/>
          <a:lstStyle>
            <a:lvl1pPr>
              <a:defRPr sz="2400"/>
            </a:lvl1pPr>
          </a:lstStyle>
          <a:p>
            <a:fld id="{7414923F-1929-4537-98B5-FA57990DA647}" type="slidenum">
              <a:rPr lang="it-IT" altLang="it-IT"/>
              <a:pPr/>
              <a:t>‹N›</a:t>
            </a:fld>
            <a:endParaRPr lang="it-IT" altLang="it-IT"/>
          </a:p>
        </p:txBody>
      </p:sp>
    </p:spTree>
    <p:extLst>
      <p:ext uri="{BB962C8B-B14F-4D97-AF65-F5344CB8AC3E}">
        <p14:creationId xmlns:p14="http://schemas.microsoft.com/office/powerpoint/2010/main" val="338110862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a:extLst>
              <a:ext uri="{FF2B5EF4-FFF2-40B4-BE49-F238E27FC236}">
                <a16:creationId xmlns:a16="http://schemas.microsoft.com/office/drawing/2014/main" xmlns="" id="{6EED808D-3A07-441C-B849-62F771C0D761}"/>
              </a:ext>
            </a:extLst>
          </p:cNvPr>
          <p:cNvSpPr>
            <a:spLocks noGrp="1" noChangeArrowheads="1"/>
          </p:cNvSpPr>
          <p:nvPr>
            <p:ph type="sldNum" idx="10"/>
          </p:nvPr>
        </p:nvSpPr>
        <p:spPr/>
        <p:txBody>
          <a:bodyPr/>
          <a:lstStyle>
            <a:lvl1pPr>
              <a:defRPr sz="2400"/>
            </a:lvl1pPr>
          </a:lstStyle>
          <a:p>
            <a:fld id="{57014BC1-E024-46D6-847F-6248FDF76207}" type="slidenum">
              <a:rPr lang="it-IT" altLang="it-IT"/>
              <a:pPr/>
              <a:t>‹N›</a:t>
            </a:fld>
            <a:endParaRPr lang="it-IT" altLang="it-IT"/>
          </a:p>
        </p:txBody>
      </p:sp>
    </p:spTree>
    <p:extLst>
      <p:ext uri="{BB962C8B-B14F-4D97-AF65-F5344CB8AC3E}">
        <p14:creationId xmlns:p14="http://schemas.microsoft.com/office/powerpoint/2010/main" val="256463347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a:extLst>
              <a:ext uri="{FF2B5EF4-FFF2-40B4-BE49-F238E27FC236}">
                <a16:creationId xmlns:a16="http://schemas.microsoft.com/office/drawing/2014/main" xmlns="" id="{6C30EECF-0CC6-4C78-9696-1BC8414AD6BB}"/>
              </a:ext>
            </a:extLst>
          </p:cNvPr>
          <p:cNvSpPr>
            <a:spLocks noGrp="1" noChangeArrowheads="1"/>
          </p:cNvSpPr>
          <p:nvPr>
            <p:ph type="sldNum" idx="10"/>
          </p:nvPr>
        </p:nvSpPr>
        <p:spPr/>
        <p:txBody>
          <a:bodyPr/>
          <a:lstStyle>
            <a:lvl1pPr>
              <a:defRPr sz="2400"/>
            </a:lvl1pPr>
          </a:lstStyle>
          <a:p>
            <a:fld id="{968BAE3A-86C8-4467-8B13-5944DB4D721C}" type="slidenum">
              <a:rPr lang="it-IT" altLang="it-IT"/>
              <a:pPr/>
              <a:t>‹N›</a:t>
            </a:fld>
            <a:endParaRPr lang="it-IT" altLang="it-IT"/>
          </a:p>
        </p:txBody>
      </p:sp>
    </p:spTree>
    <p:extLst>
      <p:ext uri="{BB962C8B-B14F-4D97-AF65-F5344CB8AC3E}">
        <p14:creationId xmlns:p14="http://schemas.microsoft.com/office/powerpoint/2010/main" val="185397952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9E32ECC0-DDFA-45C4-89A9-53B73A8A2684}"/>
              </a:ext>
            </a:extLst>
          </p:cNvPr>
          <p:cNvSpPr>
            <a:spLocks noGrp="1" noChangeArrowheads="1"/>
          </p:cNvSpPr>
          <p:nvPr>
            <p:ph type="sldNum" idx="10"/>
          </p:nvPr>
        </p:nvSpPr>
        <p:spPr/>
        <p:txBody>
          <a:bodyPr/>
          <a:lstStyle>
            <a:lvl1pPr>
              <a:defRPr sz="2400"/>
            </a:lvl1pPr>
          </a:lstStyle>
          <a:p>
            <a:fld id="{07E6EDDF-BC66-45E5-A2D2-B3F4ED2D9E9B}" type="slidenum">
              <a:rPr lang="it-IT" altLang="it-IT"/>
              <a:pPr/>
              <a:t>‹N›</a:t>
            </a:fld>
            <a:endParaRPr lang="it-IT" altLang="it-IT"/>
          </a:p>
        </p:txBody>
      </p:sp>
    </p:spTree>
    <p:extLst>
      <p:ext uri="{BB962C8B-B14F-4D97-AF65-F5344CB8AC3E}">
        <p14:creationId xmlns:p14="http://schemas.microsoft.com/office/powerpoint/2010/main" val="349090547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089BD6D1-7873-416C-A17D-AD195B5A56F3}"/>
              </a:ext>
            </a:extLst>
          </p:cNvPr>
          <p:cNvSpPr>
            <a:spLocks noGrp="1" noChangeArrowheads="1"/>
          </p:cNvSpPr>
          <p:nvPr>
            <p:ph type="sldNum" idx="10"/>
          </p:nvPr>
        </p:nvSpPr>
        <p:spPr/>
        <p:txBody>
          <a:bodyPr/>
          <a:lstStyle>
            <a:lvl1pPr>
              <a:defRPr sz="2400"/>
            </a:lvl1pPr>
          </a:lstStyle>
          <a:p>
            <a:fld id="{30C3F232-17F2-4AB0-AEC7-247A81CA1F99}" type="slidenum">
              <a:rPr lang="it-IT" altLang="it-IT"/>
              <a:pPr/>
              <a:t>‹N›</a:t>
            </a:fld>
            <a:endParaRPr lang="it-IT" altLang="it-IT"/>
          </a:p>
        </p:txBody>
      </p:sp>
    </p:spTree>
    <p:extLst>
      <p:ext uri="{BB962C8B-B14F-4D97-AF65-F5344CB8AC3E}">
        <p14:creationId xmlns:p14="http://schemas.microsoft.com/office/powerpoint/2010/main" val="239482371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a:extLst>
              <a:ext uri="{FF2B5EF4-FFF2-40B4-BE49-F238E27FC236}">
                <a16:creationId xmlns:a16="http://schemas.microsoft.com/office/drawing/2014/main" xmlns="" id="{7C2B56C3-8901-4987-A677-ACC1683EF3BF}"/>
              </a:ext>
            </a:extLst>
          </p:cNvPr>
          <p:cNvSpPr>
            <a:spLocks noGrp="1" noChangeArrowheads="1"/>
          </p:cNvSpPr>
          <p:nvPr>
            <p:ph type="sldNum" idx="10"/>
          </p:nvPr>
        </p:nvSpPr>
        <p:spPr/>
        <p:txBody>
          <a:bodyPr/>
          <a:lstStyle>
            <a:lvl1pPr>
              <a:defRPr sz="2400"/>
            </a:lvl1pPr>
          </a:lstStyle>
          <a:p>
            <a:fld id="{55046FCF-02A3-4148-BFE9-211D31EEB0FD}" type="slidenum">
              <a:rPr lang="it-IT" altLang="it-IT"/>
              <a:pPr/>
              <a:t>‹N›</a:t>
            </a:fld>
            <a:endParaRPr lang="it-IT" altLang="it-IT"/>
          </a:p>
        </p:txBody>
      </p:sp>
    </p:spTree>
    <p:extLst>
      <p:ext uri="{BB962C8B-B14F-4D97-AF65-F5344CB8AC3E}">
        <p14:creationId xmlns:p14="http://schemas.microsoft.com/office/powerpoint/2010/main" val="102288545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1D0DF8E4-8047-41A1-868C-6505FC37E4B1}"/>
              </a:ext>
            </a:extLst>
          </p:cNvPr>
          <p:cNvSpPr>
            <a:spLocks noGrp="1" noChangeArrowheads="1"/>
          </p:cNvSpPr>
          <p:nvPr>
            <p:ph type="sldNum" idx="10"/>
          </p:nvPr>
        </p:nvSpPr>
        <p:spPr/>
        <p:txBody>
          <a:bodyPr/>
          <a:lstStyle>
            <a:lvl1pPr>
              <a:defRPr sz="2400"/>
            </a:lvl1pPr>
          </a:lstStyle>
          <a:p>
            <a:fld id="{2A5CD482-EA8F-4719-921D-885B1ADFB48A}" type="slidenum">
              <a:rPr lang="it-IT" altLang="it-IT"/>
              <a:pPr/>
              <a:t>‹N›</a:t>
            </a:fld>
            <a:endParaRPr lang="it-IT" altLang="it-IT"/>
          </a:p>
        </p:txBody>
      </p:sp>
    </p:spTree>
    <p:extLst>
      <p:ext uri="{BB962C8B-B14F-4D97-AF65-F5344CB8AC3E}">
        <p14:creationId xmlns:p14="http://schemas.microsoft.com/office/powerpoint/2010/main" val="252605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a:ln/>
        </p:spPr>
        <p:txBody>
          <a:bodyPr/>
          <a:lstStyle>
            <a:lvl1pPr>
              <a:defRPr/>
            </a:lvl1pPr>
          </a:lstStyle>
          <a:p>
            <a:pPr>
              <a:defRPr/>
            </a:pPr>
            <a:fld id="{32A1A0A8-EE65-4AB5-8034-E21A3AD5D61E}" type="slidenum">
              <a:rPr lang="it-IT" altLang="it-IT"/>
              <a:pPr>
                <a:defRPr/>
              </a:pPr>
              <a:t>‹N›</a:t>
            </a:fld>
            <a:endParaRPr lang="it-IT" altLang="it-IT"/>
          </a:p>
        </p:txBody>
      </p:sp>
    </p:spTree>
    <p:extLst>
      <p:ext uri="{BB962C8B-B14F-4D97-AF65-F5344CB8AC3E}">
        <p14:creationId xmlns:p14="http://schemas.microsoft.com/office/powerpoint/2010/main" val="3947509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688B5D5F-259F-4E6B-9072-08D9578CCD03}" type="slidenum">
              <a:rPr lang="it-IT" altLang="it-IT"/>
              <a:pPr>
                <a:defRPr/>
              </a:pPr>
              <a:t>‹N›</a:t>
            </a:fld>
            <a:endParaRPr lang="it-IT" altLang="it-IT"/>
          </a:p>
        </p:txBody>
      </p:sp>
    </p:spTree>
    <p:extLst>
      <p:ext uri="{BB962C8B-B14F-4D97-AF65-F5344CB8AC3E}">
        <p14:creationId xmlns:p14="http://schemas.microsoft.com/office/powerpoint/2010/main" val="299121687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a:extLst>
              <a:ext uri="{FF2B5EF4-FFF2-40B4-BE49-F238E27FC236}">
                <a16:creationId xmlns:a16="http://schemas.microsoft.com/office/drawing/2014/main" xmlns="" id="{90422E50-5BB6-4DCF-8BFE-D27030C0A5D4}"/>
              </a:ext>
            </a:extLst>
          </p:cNvPr>
          <p:cNvSpPr>
            <a:spLocks noGrp="1" noChangeArrowheads="1"/>
          </p:cNvSpPr>
          <p:nvPr>
            <p:ph type="sldNum" idx="10"/>
          </p:nvPr>
        </p:nvSpPr>
        <p:spPr/>
        <p:txBody>
          <a:bodyPr/>
          <a:lstStyle>
            <a:lvl1pPr>
              <a:defRPr sz="2400"/>
            </a:lvl1pPr>
          </a:lstStyle>
          <a:p>
            <a:fld id="{9DD56F0F-A369-4C60-A9FC-6FEE17D80EC3}" type="slidenum">
              <a:rPr lang="it-IT" altLang="it-IT"/>
              <a:pPr/>
              <a:t>‹N›</a:t>
            </a:fld>
            <a:endParaRPr lang="it-IT" altLang="it-IT"/>
          </a:p>
        </p:txBody>
      </p:sp>
    </p:spTree>
    <p:extLst>
      <p:ext uri="{BB962C8B-B14F-4D97-AF65-F5344CB8AC3E}">
        <p14:creationId xmlns:p14="http://schemas.microsoft.com/office/powerpoint/2010/main" val="403115246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322624181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8"/>
          <p:cNvSpPr>
            <a:spLocks noGrp="1"/>
          </p:cNvSpPr>
          <p:nvPr>
            <p:ph type="body" sz="quarter" idx="15"/>
          </p:nvPr>
        </p:nvSpPr>
        <p:spPr>
          <a:xfrm>
            <a:off x="485999" y="6325200"/>
            <a:ext cx="7790400" cy="263525"/>
          </a:xfrm>
        </p:spPr>
        <p:txBody>
          <a:bodyPr anchor="b"/>
          <a:lstStyle>
            <a:lvl1pPr marL="0" indent="0">
              <a:buFontTx/>
              <a:buNone/>
              <a:defRPr sz="1200"/>
            </a:lvl1pPr>
          </a:lstStyle>
          <a:p>
            <a:pPr lvl="0"/>
            <a:r>
              <a:rPr lang="en-US" dirty="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Click to edit Master text styles</a:t>
            </a:r>
          </a:p>
        </p:txBody>
      </p:sp>
      <p:sp>
        <p:nvSpPr>
          <p:cNvPr id="5" name="Rectangle 10">
            <a:extLst>
              <a:ext uri="{FF2B5EF4-FFF2-40B4-BE49-F238E27FC236}">
                <a16:creationId xmlns:a16="http://schemas.microsoft.com/office/drawing/2014/main" xmlns="" id="{AE19FDBB-3F08-425C-868D-17455174B051}"/>
              </a:ext>
            </a:extLst>
          </p:cNvPr>
          <p:cNvSpPr>
            <a:spLocks noGrp="1" noChangeArrowheads="1"/>
          </p:cNvSpPr>
          <p:nvPr>
            <p:ph type="sldNum" sz="quarter" idx="18"/>
          </p:nvPr>
        </p:nvSpPr>
        <p:spPr/>
        <p:txBody>
          <a:bodyPr/>
          <a:lstStyle>
            <a:lvl1pPr>
              <a:defRPr sz="2400"/>
            </a:lvl1pPr>
          </a:lstStyle>
          <a:p>
            <a:fld id="{64F35BD8-91A9-4E24-AD74-7F3095D6961F}" type="slidenum">
              <a:rPr lang="en-GB" altLang="it-IT"/>
              <a:pPr/>
              <a:t>‹N›</a:t>
            </a:fld>
            <a:endParaRPr lang="en-GB" altLang="it-IT"/>
          </a:p>
        </p:txBody>
      </p:sp>
    </p:spTree>
    <p:extLst>
      <p:ext uri="{BB962C8B-B14F-4D97-AF65-F5344CB8AC3E}">
        <p14:creationId xmlns:p14="http://schemas.microsoft.com/office/powerpoint/2010/main" val="325838311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EFF9A3FA-2FDA-49F1-A3B4-111947C66094}" type="slidenum">
              <a:rPr lang="it-IT" altLang="it-IT"/>
              <a:pPr>
                <a:defRPr/>
              </a:pPr>
              <a:t>‹N›</a:t>
            </a:fld>
            <a:endParaRPr lang="it-IT" altLang="it-IT"/>
          </a:p>
        </p:txBody>
      </p:sp>
    </p:spTree>
    <p:extLst>
      <p:ext uri="{BB962C8B-B14F-4D97-AF65-F5344CB8AC3E}">
        <p14:creationId xmlns:p14="http://schemas.microsoft.com/office/powerpoint/2010/main" val="48145903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F7207EFC-357B-47DE-A1D2-1C907530BD27}" type="slidenum">
              <a:rPr lang="it-IT" altLang="it-IT"/>
              <a:pPr>
                <a:defRPr/>
              </a:pPr>
              <a:t>‹N›</a:t>
            </a:fld>
            <a:endParaRPr lang="it-IT" altLang="it-IT"/>
          </a:p>
        </p:txBody>
      </p:sp>
    </p:spTree>
    <p:extLst>
      <p:ext uri="{BB962C8B-B14F-4D97-AF65-F5344CB8AC3E}">
        <p14:creationId xmlns:p14="http://schemas.microsoft.com/office/powerpoint/2010/main" val="291476122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pPr>
              <a:defRPr/>
            </a:pPr>
            <a:fld id="{28E0E797-C924-44AA-9FEC-25C7B5F5F746}" type="slidenum">
              <a:rPr lang="it-IT" altLang="it-IT"/>
              <a:pPr>
                <a:defRPr/>
              </a:pPr>
              <a:t>‹N›</a:t>
            </a:fld>
            <a:endParaRPr lang="it-IT" altLang="it-IT"/>
          </a:p>
        </p:txBody>
      </p:sp>
    </p:spTree>
    <p:extLst>
      <p:ext uri="{BB962C8B-B14F-4D97-AF65-F5344CB8AC3E}">
        <p14:creationId xmlns:p14="http://schemas.microsoft.com/office/powerpoint/2010/main" val="8304988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a:ln/>
        </p:spPr>
        <p:txBody>
          <a:bodyPr/>
          <a:lstStyle>
            <a:lvl1pPr>
              <a:defRPr/>
            </a:lvl1pPr>
          </a:lstStyle>
          <a:p>
            <a:pPr>
              <a:defRPr/>
            </a:pPr>
            <a:fld id="{72B6AF7C-F55E-4AA0-925A-325AC3364EE9}" type="slidenum">
              <a:rPr lang="it-IT" altLang="it-IT"/>
              <a:pPr>
                <a:defRPr/>
              </a:pPr>
              <a:t>‹N›</a:t>
            </a:fld>
            <a:endParaRPr lang="it-IT" altLang="it-IT"/>
          </a:p>
        </p:txBody>
      </p:sp>
    </p:spTree>
    <p:extLst>
      <p:ext uri="{BB962C8B-B14F-4D97-AF65-F5344CB8AC3E}">
        <p14:creationId xmlns:p14="http://schemas.microsoft.com/office/powerpoint/2010/main" val="404835845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a:ln/>
        </p:spPr>
        <p:txBody>
          <a:bodyPr/>
          <a:lstStyle>
            <a:lvl1pPr>
              <a:defRPr/>
            </a:lvl1pPr>
          </a:lstStyle>
          <a:p>
            <a:pPr>
              <a:defRPr/>
            </a:pPr>
            <a:fld id="{2C6934E9-1AB6-4C51-8F80-ABF759424D47}" type="slidenum">
              <a:rPr lang="it-IT" altLang="it-IT"/>
              <a:pPr>
                <a:defRPr/>
              </a:pPr>
              <a:t>‹N›</a:t>
            </a:fld>
            <a:endParaRPr lang="it-IT" altLang="it-IT"/>
          </a:p>
        </p:txBody>
      </p:sp>
    </p:spTree>
    <p:extLst>
      <p:ext uri="{BB962C8B-B14F-4D97-AF65-F5344CB8AC3E}">
        <p14:creationId xmlns:p14="http://schemas.microsoft.com/office/powerpoint/2010/main" val="34271409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pPr>
              <a:defRPr/>
            </a:pPr>
            <a:fld id="{A18E7B63-3966-4AB0-8B16-6EDEC9F31A07}" type="slidenum">
              <a:rPr lang="it-IT" altLang="it-IT"/>
              <a:pPr>
                <a:defRPr/>
              </a:pPr>
              <a:t>‹N›</a:t>
            </a:fld>
            <a:endParaRPr lang="it-IT" altLang="it-IT"/>
          </a:p>
        </p:txBody>
      </p:sp>
    </p:spTree>
    <p:extLst>
      <p:ext uri="{BB962C8B-B14F-4D97-AF65-F5344CB8AC3E}">
        <p14:creationId xmlns:p14="http://schemas.microsoft.com/office/powerpoint/2010/main" val="24114128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539F7F6-BA2C-4AB1-99E0-EA1DCE764032}" type="slidenum">
              <a:rPr lang="it-IT" altLang="it-IT"/>
              <a:pPr>
                <a:defRPr/>
              </a:pPr>
              <a:t>‹N›</a:t>
            </a:fld>
            <a:endParaRPr lang="it-IT" altLang="it-IT"/>
          </a:p>
        </p:txBody>
      </p:sp>
    </p:spTree>
    <p:extLst>
      <p:ext uri="{BB962C8B-B14F-4D97-AF65-F5344CB8AC3E}">
        <p14:creationId xmlns:p14="http://schemas.microsoft.com/office/powerpoint/2010/main" val="1986790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C066EB5F-1439-450A-B81C-19C97488CFD1}" type="slidenum">
              <a:rPr lang="it-IT" altLang="it-IT"/>
              <a:pPr>
                <a:defRPr/>
              </a:pPr>
              <a:t>‹N›</a:t>
            </a:fld>
            <a:endParaRPr lang="it-IT" altLang="it-IT"/>
          </a:p>
        </p:txBody>
      </p:sp>
    </p:spTree>
    <p:extLst>
      <p:ext uri="{BB962C8B-B14F-4D97-AF65-F5344CB8AC3E}">
        <p14:creationId xmlns:p14="http://schemas.microsoft.com/office/powerpoint/2010/main" val="161866904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B3F77580-0CA4-418B-974A-00731FEC0D48}" type="slidenum">
              <a:rPr lang="it-IT" altLang="it-IT"/>
              <a:pPr>
                <a:defRPr/>
              </a:pPr>
              <a:t>‹N›</a:t>
            </a:fld>
            <a:endParaRPr lang="it-IT" altLang="it-IT"/>
          </a:p>
        </p:txBody>
      </p:sp>
    </p:spTree>
    <p:extLst>
      <p:ext uri="{BB962C8B-B14F-4D97-AF65-F5344CB8AC3E}">
        <p14:creationId xmlns:p14="http://schemas.microsoft.com/office/powerpoint/2010/main" val="214684629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E03410ED-18A8-45A6-AA2B-10EC56C63F62}" type="slidenum">
              <a:rPr lang="it-IT" altLang="it-IT"/>
              <a:pPr>
                <a:defRPr/>
              </a:pPr>
              <a:t>‹N›</a:t>
            </a:fld>
            <a:endParaRPr lang="it-IT" altLang="it-IT"/>
          </a:p>
        </p:txBody>
      </p:sp>
    </p:spTree>
    <p:extLst>
      <p:ext uri="{BB962C8B-B14F-4D97-AF65-F5344CB8AC3E}">
        <p14:creationId xmlns:p14="http://schemas.microsoft.com/office/powerpoint/2010/main" val="347277856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77B7FC82-FE37-4ECD-BB42-5B33CB318BC6}" type="slidenum">
              <a:rPr lang="it-IT" altLang="it-IT"/>
              <a:pPr>
                <a:defRPr/>
              </a:pPr>
              <a:t>‹N›</a:t>
            </a:fld>
            <a:endParaRPr lang="it-IT" altLang="it-IT"/>
          </a:p>
        </p:txBody>
      </p:sp>
    </p:spTree>
    <p:extLst>
      <p:ext uri="{BB962C8B-B14F-4D97-AF65-F5344CB8AC3E}">
        <p14:creationId xmlns:p14="http://schemas.microsoft.com/office/powerpoint/2010/main" val="238954850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E6BDD041-5B45-4299-9CAE-1C714BCF2556}" type="slidenum">
              <a:rPr lang="it-IT" altLang="it-IT"/>
              <a:pPr>
                <a:defRPr/>
              </a:pPr>
              <a:t>‹N›</a:t>
            </a:fld>
            <a:endParaRPr lang="it-IT" altLang="it-IT"/>
          </a:p>
        </p:txBody>
      </p:sp>
    </p:spTree>
    <p:extLst>
      <p:ext uri="{BB962C8B-B14F-4D97-AF65-F5344CB8AC3E}">
        <p14:creationId xmlns:p14="http://schemas.microsoft.com/office/powerpoint/2010/main" val="352008191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80988" y="249238"/>
            <a:ext cx="8418576" cy="433324"/>
          </a:xfrm>
          <a:noFill/>
          <a:ln>
            <a:noFill/>
          </a:ln>
        </p:spPr>
        <p:txBody>
          <a:bodyPr/>
          <a:lstStyle>
            <a:lvl1pPr>
              <a:defRPr lang="en-US" dirty="0"/>
            </a:lvl1pPr>
          </a:lstStyle>
          <a:p>
            <a:pPr lvl="0"/>
            <a:r>
              <a:rPr lang="en-US" dirty="0" smtClean="0"/>
              <a:t>Click to edit Master title style</a:t>
            </a:r>
            <a:endParaRPr lang="en-US" dirty="0"/>
          </a:p>
        </p:txBody>
      </p:sp>
      <p:sp>
        <p:nvSpPr>
          <p:cNvPr id="6" name="Text Placeholder 5"/>
          <p:cNvSpPr>
            <a:spLocks noGrp="1"/>
          </p:cNvSpPr>
          <p:nvPr>
            <p:ph type="body" sz="quarter" idx="12"/>
          </p:nvPr>
        </p:nvSpPr>
        <p:spPr>
          <a:xfrm>
            <a:off x="280988" y="989462"/>
            <a:ext cx="8430895" cy="1581972"/>
          </a:xfrm>
          <a:noFill/>
          <a:ln>
            <a:noFill/>
          </a:ln>
        </p:spPr>
        <p:txBody>
          <a:bodyPr/>
          <a:lstStyle>
            <a:lvl1pPr>
              <a:spcBef>
                <a:spcPts val="600"/>
              </a:spcBef>
              <a:defRPr lang="en-US" sz="1800" b="0" dirty="0" smtClean="0"/>
            </a:lvl1pPr>
            <a:lvl2pPr>
              <a:spcBef>
                <a:spcPts val="600"/>
              </a:spcBef>
              <a:defRPr lang="en-US" sz="1800" b="0" dirty="0" smtClean="0"/>
            </a:lvl2pPr>
            <a:lvl3pPr>
              <a:spcBef>
                <a:spcPts val="600"/>
              </a:spcBef>
              <a:defRPr lang="en-US" sz="1800" b="0" dirty="0" smtClean="0"/>
            </a:lvl3pPr>
            <a:lvl4pPr>
              <a:spcBef>
                <a:spcPts val="600"/>
              </a:spcBef>
              <a:defRPr lang="en-US" sz="1800" b="0" dirty="0" smtClean="0"/>
            </a:lvl4pPr>
            <a:lvl5pPr>
              <a:spcBef>
                <a:spcPts val="600"/>
              </a:spcBef>
              <a:defRPr lang="en-US" sz="1800" b="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smtClean="0"/>
              <a:t>Click to edit Master text styles</a:t>
            </a:r>
          </a:p>
        </p:txBody>
      </p:sp>
      <p:sp>
        <p:nvSpPr>
          <p:cNvPr id="8"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smtClean="0"/>
              <a:t>Click to edit Master text styles</a:t>
            </a:r>
          </a:p>
        </p:txBody>
      </p:sp>
      <p:sp>
        <p:nvSpPr>
          <p:cNvPr id="7" name="Slide Number Placeholder 4"/>
          <p:cNvSpPr>
            <a:spLocks noGrp="1"/>
          </p:cNvSpPr>
          <p:nvPr>
            <p:ph type="sldNum" sz="quarter" idx="16"/>
          </p:nvPr>
        </p:nvSpPr>
        <p:spPr/>
        <p:txBody>
          <a:bodyPr/>
          <a:lstStyle>
            <a:lvl1pPr>
              <a:defRPr/>
            </a:lvl1pPr>
          </a:lstStyle>
          <a:p>
            <a:pPr>
              <a:defRPr/>
            </a:pPr>
            <a:fld id="{443D20B2-568F-46CB-8E73-A01ED67BE00E}" type="slidenum">
              <a:rPr lang="en-US" altLang="it-IT"/>
              <a:pPr>
                <a:defRPr/>
              </a:pPr>
              <a:t>‹N›</a:t>
            </a:fld>
            <a:endParaRPr lang="en-US" altLang="it-IT"/>
          </a:p>
        </p:txBody>
      </p:sp>
    </p:spTree>
    <p:extLst>
      <p:ext uri="{BB962C8B-B14F-4D97-AF65-F5344CB8AC3E}">
        <p14:creationId xmlns:p14="http://schemas.microsoft.com/office/powerpoint/2010/main" val="2390178594"/>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pSp>
        <p:nvGrpSpPr>
          <p:cNvPr id="4" name="Group 9"/>
          <p:cNvGrpSpPr>
            <a:grpSpLocks noChangeAspect="1"/>
          </p:cNvGrpSpPr>
          <p:nvPr userDrawn="1"/>
        </p:nvGrpSpPr>
        <p:grpSpPr bwMode="auto">
          <a:xfrm>
            <a:off x="8382000" y="165100"/>
            <a:ext cx="609600" cy="577850"/>
            <a:chOff x="8076286" y="5962649"/>
            <a:chExt cx="763828" cy="721251"/>
          </a:xfrm>
        </p:grpSpPr>
        <p:sp>
          <p:nvSpPr>
            <p:cNvPr id="5" name="Rounded Rectangle 11"/>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b="1" dirty="0">
                <a:solidFill>
                  <a:srgbClr val="FFFFFF"/>
                </a:solidFill>
              </a:endParaRPr>
            </a:p>
          </p:txBody>
        </p:sp>
        <p:pic>
          <p:nvPicPr>
            <p:cNvPr id="6" name="Picture 2">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l="17383" t="10995" r="14267" b="9666"/>
            <a:stretch>
              <a:fillRect/>
            </a:stretch>
          </p:blipFill>
          <p:spPr bwMode="auto">
            <a:xfrm>
              <a:off x="8122043" y="6007435"/>
              <a:ext cx="693396" cy="643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31"/>
          <p:cNvSpPr txBox="1">
            <a:spLocks noChangeArrowheads="1"/>
          </p:cNvSpPr>
          <p:nvPr userDrawn="1"/>
        </p:nvSpPr>
        <p:spPr bwMode="auto">
          <a:xfrm>
            <a:off x="5703888" y="6442075"/>
            <a:ext cx="2555875" cy="215900"/>
          </a:xfrm>
          <a:prstGeom prst="rect">
            <a:avLst/>
          </a:prstGeom>
          <a:noFill/>
          <a:ln>
            <a:noFill/>
          </a:ln>
          <a:extLst/>
        </p:spPr>
        <p:txBody>
          <a:bodyPr anchor="b">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kumimoji="0" lang="en-GB" sz="800" b="1" smtClean="0">
                <a:solidFill>
                  <a:srgbClr val="FFFFFF"/>
                </a:solidFill>
                <a:latin typeface="Arial" charset="0"/>
              </a:rPr>
              <a:t>FOR REACTIVE MEDICAL USE ONLY</a:t>
            </a:r>
            <a:endParaRPr kumimoji="0" lang="en-GB" sz="800" b="1" smtClean="0">
              <a:solidFill>
                <a:srgbClr val="D42313"/>
              </a:solidFill>
              <a:latin typeface="Arial" charset="0"/>
            </a:endParaRPr>
          </a:p>
        </p:txBody>
      </p:sp>
      <p:sp>
        <p:nvSpPr>
          <p:cNvPr id="2" name="Title 1"/>
          <p:cNvSpPr>
            <a:spLocks noGrp="1"/>
          </p:cNvSpPr>
          <p:nvPr>
            <p:ph type="title"/>
          </p:nvPr>
        </p:nvSpPr>
        <p:spPr/>
        <p:txBody>
          <a:bodyPr/>
          <a:lstStyle>
            <a:lvl1pPr>
              <a:defRPr sz="3200">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2000"/>
            </a:lvl1pPr>
            <a:lvl2pPr>
              <a:defRPr sz="1600">
                <a:solidFill>
                  <a:schemeClr val="bg1"/>
                </a:solidFill>
              </a:defRPr>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1"/>
          <p:cNvSpPr>
            <a:spLocks noGrp="1"/>
          </p:cNvSpPr>
          <p:nvPr>
            <p:ph type="sldNum" sz="quarter" idx="10"/>
          </p:nvPr>
        </p:nvSpPr>
        <p:spPr/>
        <p:txBody>
          <a:bodyPr/>
          <a:lstStyle>
            <a:lvl1pPr>
              <a:defRPr kumimoji="1" b="0">
                <a:latin typeface="Times New Roman" panose="02020603050405020304" pitchFamily="18" charset="0"/>
              </a:defRPr>
            </a:lvl1pPr>
          </a:lstStyle>
          <a:p>
            <a:pPr>
              <a:defRPr/>
            </a:pPr>
            <a:fld id="{03A93494-FD22-4F74-837F-A6B1ECC62936}" type="slidenum">
              <a:rPr lang="en-GB" altLang="it-IT"/>
              <a:pPr>
                <a:defRPr/>
              </a:pPr>
              <a:t>‹N›</a:t>
            </a:fld>
            <a:endParaRPr lang="en-GB" altLang="it-IT"/>
          </a:p>
        </p:txBody>
      </p:sp>
    </p:spTree>
    <p:extLst>
      <p:ext uri="{BB962C8B-B14F-4D97-AF65-F5344CB8AC3E}">
        <p14:creationId xmlns:p14="http://schemas.microsoft.com/office/powerpoint/2010/main" val="2011893661"/>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a:lvl1pPr>
          </a:lstStyle>
          <a:p>
            <a:pPr>
              <a:defRPr/>
            </a:pPr>
            <a:fld id="{C7F9E6AD-AC2C-48E1-8C90-C98A3496D99F}" type="slidenum">
              <a:rPr lang="it-IT" altLang="it-IT"/>
              <a:pPr>
                <a:defRPr/>
              </a:pPr>
              <a:t>‹N›</a:t>
            </a:fld>
            <a:endParaRPr lang="it-IT" altLang="it-IT"/>
          </a:p>
        </p:txBody>
      </p:sp>
    </p:spTree>
    <p:extLst>
      <p:ext uri="{BB962C8B-B14F-4D97-AF65-F5344CB8AC3E}">
        <p14:creationId xmlns:p14="http://schemas.microsoft.com/office/powerpoint/2010/main" val="304720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67598F07-CAAE-4A9F-8A7B-4C5692FF894B}" type="slidenum">
              <a:rPr lang="it-IT" altLang="it-IT"/>
              <a:pPr>
                <a:defRPr/>
              </a:pPr>
              <a:t>‹N›</a:t>
            </a:fld>
            <a:endParaRPr lang="it-IT" altLang="it-IT"/>
          </a:p>
        </p:txBody>
      </p:sp>
    </p:spTree>
    <p:extLst>
      <p:ext uri="{BB962C8B-B14F-4D97-AF65-F5344CB8AC3E}">
        <p14:creationId xmlns:p14="http://schemas.microsoft.com/office/powerpoint/2010/main" val="2514219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A99AFAF1-AA6A-4E5C-9EA7-00299E2553FB}" type="slidenum">
              <a:rPr lang="it-IT" altLang="it-IT"/>
              <a:pPr>
                <a:defRPr/>
              </a:pPr>
              <a:t>‹N›</a:t>
            </a:fld>
            <a:endParaRPr lang="it-IT" altLang="it-IT"/>
          </a:p>
        </p:txBody>
      </p:sp>
    </p:spTree>
    <p:extLst>
      <p:ext uri="{BB962C8B-B14F-4D97-AF65-F5344CB8AC3E}">
        <p14:creationId xmlns:p14="http://schemas.microsoft.com/office/powerpoint/2010/main" val="71804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C4B78366-B03B-4900-BE80-757B5280080B}" type="slidenum">
              <a:rPr lang="it-IT" altLang="it-IT"/>
              <a:pPr>
                <a:defRPr/>
              </a:pPr>
              <a:t>‹N›</a:t>
            </a:fld>
            <a:endParaRPr lang="it-IT" altLang="it-IT"/>
          </a:p>
        </p:txBody>
      </p:sp>
    </p:spTree>
    <p:extLst>
      <p:ext uri="{BB962C8B-B14F-4D97-AF65-F5344CB8AC3E}">
        <p14:creationId xmlns:p14="http://schemas.microsoft.com/office/powerpoint/2010/main" val="1790725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0EBA7ED5-498A-4915-91E8-7B646E25A1BC}" type="slidenum">
              <a:rPr lang="it-IT" altLang="it-IT"/>
              <a:pPr>
                <a:defRPr/>
              </a:pPr>
              <a:t>‹N›</a:t>
            </a:fld>
            <a:endParaRPr lang="it-IT" altLang="it-IT"/>
          </a:p>
        </p:txBody>
      </p:sp>
    </p:spTree>
    <p:extLst>
      <p:ext uri="{BB962C8B-B14F-4D97-AF65-F5344CB8AC3E}">
        <p14:creationId xmlns:p14="http://schemas.microsoft.com/office/powerpoint/2010/main" val="4257436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p:txBody>
          <a:bodyPr/>
          <a:lstStyle>
            <a:lvl1pPr>
              <a:defRPr>
                <a:ea typeface="MS PGothic" panose="020B0600070205080204" pitchFamily="34" charset="-128"/>
              </a:defRPr>
            </a:lvl1pPr>
          </a:lstStyle>
          <a:p>
            <a:pPr>
              <a:defRPr/>
            </a:pPr>
            <a:fld id="{8E06F38B-5EED-4499-A728-3784DCC524F3}" type="slidenum">
              <a:rPr lang="it-IT" altLang="it-IT"/>
              <a:pPr>
                <a:defRPr/>
              </a:pPr>
              <a:t>‹N›</a:t>
            </a:fld>
            <a:endParaRPr lang="it-IT" altLang="it-IT"/>
          </a:p>
        </p:txBody>
      </p:sp>
    </p:spTree>
    <p:extLst>
      <p:ext uri="{BB962C8B-B14F-4D97-AF65-F5344CB8AC3E}">
        <p14:creationId xmlns:p14="http://schemas.microsoft.com/office/powerpoint/2010/main" val="1940239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80988" y="249238"/>
            <a:ext cx="8418576" cy="433324"/>
          </a:xfrm>
          <a:noFill/>
          <a:ln>
            <a:noFill/>
          </a:ln>
        </p:spPr>
        <p:txBody>
          <a:bodyPr/>
          <a:lstStyle>
            <a:lvl1pPr>
              <a:defRPr lang="en-US" dirty="0"/>
            </a:lvl1pPr>
          </a:lstStyle>
          <a:p>
            <a:pPr lvl="0"/>
            <a:r>
              <a:rPr lang="en-US" dirty="0"/>
              <a:t>Click to edit Master title style</a:t>
            </a:r>
          </a:p>
        </p:txBody>
      </p:sp>
      <p:sp>
        <p:nvSpPr>
          <p:cNvPr id="6" name="Text Placeholder 5"/>
          <p:cNvSpPr>
            <a:spLocks noGrp="1"/>
          </p:cNvSpPr>
          <p:nvPr>
            <p:ph type="body" sz="quarter" idx="12"/>
          </p:nvPr>
        </p:nvSpPr>
        <p:spPr>
          <a:xfrm>
            <a:off x="280988" y="989462"/>
            <a:ext cx="8430895" cy="1581972"/>
          </a:xfrm>
          <a:noFill/>
          <a:ln>
            <a:noFill/>
          </a:ln>
        </p:spPr>
        <p:txBody>
          <a:bodyPr/>
          <a:lstStyle>
            <a:lvl1pPr>
              <a:spcBef>
                <a:spcPts val="600"/>
              </a:spcBef>
              <a:defRPr lang="en-US" sz="1800" b="0" dirty="0" smtClean="0"/>
            </a:lvl1pPr>
            <a:lvl2pPr>
              <a:spcBef>
                <a:spcPts val="600"/>
              </a:spcBef>
              <a:defRPr lang="en-US" sz="1800" b="0" dirty="0" smtClean="0"/>
            </a:lvl2pPr>
            <a:lvl3pPr>
              <a:spcBef>
                <a:spcPts val="600"/>
              </a:spcBef>
              <a:defRPr lang="en-US" sz="1800" b="0" dirty="0" smtClean="0"/>
            </a:lvl3pPr>
            <a:lvl4pPr>
              <a:spcBef>
                <a:spcPts val="600"/>
              </a:spcBef>
              <a:defRPr lang="en-US" sz="1800" b="0" dirty="0" smtClean="0"/>
            </a:lvl4pPr>
            <a:lvl5pPr>
              <a:spcBef>
                <a:spcPts val="600"/>
              </a:spcBef>
              <a:defRPr lang="en-US"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8"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7" name="Slide Number Placeholder 4"/>
          <p:cNvSpPr>
            <a:spLocks noGrp="1"/>
          </p:cNvSpPr>
          <p:nvPr>
            <p:ph type="sldNum" sz="quarter" idx="16"/>
          </p:nvPr>
        </p:nvSpPr>
        <p:spPr/>
        <p:txBody>
          <a:bodyPr/>
          <a:lstStyle>
            <a:lvl1pPr>
              <a:defRPr>
                <a:ea typeface="MS PGothic" panose="020B0600070205080204" pitchFamily="34" charset="-128"/>
              </a:defRPr>
            </a:lvl1pPr>
          </a:lstStyle>
          <a:p>
            <a:pPr>
              <a:defRPr/>
            </a:pPr>
            <a:fld id="{B9BC829F-4437-4FE6-94C0-E71DED49BF7F}" type="slidenum">
              <a:rPr lang="en-US" altLang="it-IT"/>
              <a:pPr>
                <a:defRPr/>
              </a:pPr>
              <a:t>‹N›</a:t>
            </a:fld>
            <a:endParaRPr lang="en-US" altLang="it-IT"/>
          </a:p>
        </p:txBody>
      </p:sp>
    </p:spTree>
    <p:extLst>
      <p:ext uri="{BB962C8B-B14F-4D97-AF65-F5344CB8AC3E}">
        <p14:creationId xmlns:p14="http://schemas.microsoft.com/office/powerpoint/2010/main" val="215159397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kumimoji="1"/>
            </a:lvl1pPr>
          </a:lstStyle>
          <a:p>
            <a:pPr>
              <a:defRPr/>
            </a:pPr>
            <a:endParaRPr lang="it-IT"/>
          </a:p>
        </p:txBody>
      </p:sp>
      <p:sp>
        <p:nvSpPr>
          <p:cNvPr id="5" name="Rectangle 5"/>
          <p:cNvSpPr>
            <a:spLocks noGrp="1" noChangeArrowheads="1"/>
          </p:cNvSpPr>
          <p:nvPr>
            <p:ph type="ftr" sz="quarter" idx="11"/>
          </p:nvPr>
        </p:nvSpPr>
        <p:spPr/>
        <p:txBody>
          <a:bodyPr/>
          <a:lstStyle>
            <a:lvl1pPr>
              <a:defRPr kumimoji="1"/>
            </a:lvl1pPr>
          </a:lstStyle>
          <a:p>
            <a:pPr>
              <a:defRPr/>
            </a:pPr>
            <a:endParaRPr lang="it-IT"/>
          </a:p>
        </p:txBody>
      </p:sp>
      <p:sp>
        <p:nvSpPr>
          <p:cNvPr id="6"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63D6E156-D6D1-42B1-830A-AA5A2576500A}" type="slidenum">
              <a:rPr lang="it-IT" altLang="it-IT"/>
              <a:pPr>
                <a:defRPr/>
              </a:pPr>
              <a:t>‹N›</a:t>
            </a:fld>
            <a:endParaRPr lang="it-IT" altLang="it-IT"/>
          </a:p>
        </p:txBody>
      </p:sp>
    </p:spTree>
    <p:extLst>
      <p:ext uri="{BB962C8B-B14F-4D97-AF65-F5344CB8AC3E}">
        <p14:creationId xmlns:p14="http://schemas.microsoft.com/office/powerpoint/2010/main" val="2779766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4"/>
          <p:cNvSpPr>
            <a:spLocks noGrp="1" noChangeArrowheads="1"/>
          </p:cNvSpPr>
          <p:nvPr>
            <p:ph type="dt" sz="half" idx="10"/>
          </p:nvPr>
        </p:nvSpPr>
        <p:spPr/>
        <p:txBody>
          <a:bodyPr/>
          <a:lstStyle>
            <a:lvl1pPr>
              <a:defRPr kumimoji="1"/>
            </a:lvl1pPr>
          </a:lstStyle>
          <a:p>
            <a:pPr>
              <a:defRPr/>
            </a:pPr>
            <a:endParaRPr lang="it-IT"/>
          </a:p>
        </p:txBody>
      </p:sp>
      <p:sp>
        <p:nvSpPr>
          <p:cNvPr id="5" name="Rectangle 5"/>
          <p:cNvSpPr>
            <a:spLocks noGrp="1" noChangeArrowheads="1"/>
          </p:cNvSpPr>
          <p:nvPr>
            <p:ph type="ftr" sz="quarter" idx="11"/>
          </p:nvPr>
        </p:nvSpPr>
        <p:spPr/>
        <p:txBody>
          <a:bodyPr/>
          <a:lstStyle>
            <a:lvl1pPr>
              <a:defRPr kumimoji="1"/>
            </a:lvl1pPr>
          </a:lstStyle>
          <a:p>
            <a:pPr>
              <a:defRPr/>
            </a:pPr>
            <a:endParaRPr lang="it-IT"/>
          </a:p>
        </p:txBody>
      </p:sp>
      <p:sp>
        <p:nvSpPr>
          <p:cNvPr id="6"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DDA1CF24-6414-414C-AB36-0AC7C7904A3D}" type="slidenum">
              <a:rPr lang="it-IT" altLang="it-IT"/>
              <a:pPr>
                <a:defRPr/>
              </a:pPr>
              <a:t>‹N›</a:t>
            </a:fld>
            <a:endParaRPr lang="it-IT" altLang="it-IT"/>
          </a:p>
        </p:txBody>
      </p:sp>
    </p:spTree>
    <p:extLst>
      <p:ext uri="{BB962C8B-B14F-4D97-AF65-F5344CB8AC3E}">
        <p14:creationId xmlns:p14="http://schemas.microsoft.com/office/powerpoint/2010/main" val="387256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a:ln/>
        </p:spPr>
        <p:txBody>
          <a:bodyPr/>
          <a:lstStyle>
            <a:lvl1pPr>
              <a:defRPr/>
            </a:lvl1pPr>
          </a:lstStyle>
          <a:p>
            <a:pPr>
              <a:defRPr/>
            </a:pPr>
            <a:fld id="{FF173213-DB2F-4797-A310-1F9CC73E437E}" type="slidenum">
              <a:rPr lang="it-IT" altLang="it-IT"/>
              <a:pPr>
                <a:defRPr/>
              </a:pPr>
              <a:t>‹N›</a:t>
            </a:fld>
            <a:endParaRPr lang="it-IT" altLang="it-IT"/>
          </a:p>
        </p:txBody>
      </p:sp>
    </p:spTree>
    <p:extLst>
      <p:ext uri="{BB962C8B-B14F-4D97-AF65-F5344CB8AC3E}">
        <p14:creationId xmlns:p14="http://schemas.microsoft.com/office/powerpoint/2010/main" val="2003736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4"/>
          <p:cNvSpPr>
            <a:spLocks noGrp="1" noChangeArrowheads="1"/>
          </p:cNvSpPr>
          <p:nvPr>
            <p:ph type="dt" sz="half" idx="10"/>
          </p:nvPr>
        </p:nvSpPr>
        <p:spPr/>
        <p:txBody>
          <a:bodyPr/>
          <a:lstStyle>
            <a:lvl1pPr>
              <a:defRPr kumimoji="1"/>
            </a:lvl1pPr>
          </a:lstStyle>
          <a:p>
            <a:pPr>
              <a:defRPr/>
            </a:pPr>
            <a:endParaRPr lang="it-IT"/>
          </a:p>
        </p:txBody>
      </p:sp>
      <p:sp>
        <p:nvSpPr>
          <p:cNvPr id="5" name="Rectangle 5"/>
          <p:cNvSpPr>
            <a:spLocks noGrp="1" noChangeArrowheads="1"/>
          </p:cNvSpPr>
          <p:nvPr>
            <p:ph type="ftr" sz="quarter" idx="11"/>
          </p:nvPr>
        </p:nvSpPr>
        <p:spPr/>
        <p:txBody>
          <a:bodyPr/>
          <a:lstStyle>
            <a:lvl1pPr>
              <a:defRPr kumimoji="1"/>
            </a:lvl1pPr>
          </a:lstStyle>
          <a:p>
            <a:pPr>
              <a:defRPr/>
            </a:pPr>
            <a:endParaRPr lang="it-IT"/>
          </a:p>
        </p:txBody>
      </p:sp>
      <p:sp>
        <p:nvSpPr>
          <p:cNvPr id="6"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99997551-93E6-4474-BEB0-91D453E9CA5D}" type="slidenum">
              <a:rPr lang="it-IT" altLang="it-IT"/>
              <a:pPr>
                <a:defRPr/>
              </a:pPr>
              <a:t>‹N›</a:t>
            </a:fld>
            <a:endParaRPr lang="it-IT" altLang="it-IT"/>
          </a:p>
        </p:txBody>
      </p:sp>
    </p:spTree>
    <p:extLst>
      <p:ext uri="{BB962C8B-B14F-4D97-AF65-F5344CB8AC3E}">
        <p14:creationId xmlns:p14="http://schemas.microsoft.com/office/powerpoint/2010/main" val="2581086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4"/>
          <p:cNvSpPr>
            <a:spLocks noGrp="1" noChangeArrowheads="1"/>
          </p:cNvSpPr>
          <p:nvPr>
            <p:ph type="dt" sz="half" idx="10"/>
          </p:nvPr>
        </p:nvSpPr>
        <p:spPr/>
        <p:txBody>
          <a:bodyPr/>
          <a:lstStyle>
            <a:lvl1pPr>
              <a:defRPr kumimoji="1"/>
            </a:lvl1pPr>
          </a:lstStyle>
          <a:p>
            <a:pPr>
              <a:defRPr/>
            </a:pPr>
            <a:endParaRPr lang="it-IT"/>
          </a:p>
        </p:txBody>
      </p:sp>
      <p:sp>
        <p:nvSpPr>
          <p:cNvPr id="6" name="Rectangle 5"/>
          <p:cNvSpPr>
            <a:spLocks noGrp="1" noChangeArrowheads="1"/>
          </p:cNvSpPr>
          <p:nvPr>
            <p:ph type="ftr" sz="quarter" idx="11"/>
          </p:nvPr>
        </p:nvSpPr>
        <p:spPr/>
        <p:txBody>
          <a:bodyPr/>
          <a:lstStyle>
            <a:lvl1pPr>
              <a:defRPr kumimoji="1"/>
            </a:lvl1pPr>
          </a:lstStyle>
          <a:p>
            <a:pPr>
              <a:defRPr/>
            </a:pPr>
            <a:endParaRPr lang="it-IT"/>
          </a:p>
        </p:txBody>
      </p:sp>
      <p:sp>
        <p:nvSpPr>
          <p:cNvPr id="7"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53F1082B-2A77-4DC5-A87B-3BDB92DE0305}" type="slidenum">
              <a:rPr lang="it-IT" altLang="it-IT"/>
              <a:pPr>
                <a:defRPr/>
              </a:pPr>
              <a:t>‹N›</a:t>
            </a:fld>
            <a:endParaRPr lang="it-IT" altLang="it-IT"/>
          </a:p>
        </p:txBody>
      </p:sp>
    </p:spTree>
    <p:extLst>
      <p:ext uri="{BB962C8B-B14F-4D97-AF65-F5344CB8AC3E}">
        <p14:creationId xmlns:p14="http://schemas.microsoft.com/office/powerpoint/2010/main" val="2426348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4"/>
          <p:cNvSpPr>
            <a:spLocks noGrp="1" noChangeArrowheads="1"/>
          </p:cNvSpPr>
          <p:nvPr>
            <p:ph type="dt" sz="half" idx="10"/>
          </p:nvPr>
        </p:nvSpPr>
        <p:spPr/>
        <p:txBody>
          <a:bodyPr/>
          <a:lstStyle>
            <a:lvl1pPr>
              <a:defRPr kumimoji="1"/>
            </a:lvl1pPr>
          </a:lstStyle>
          <a:p>
            <a:pPr>
              <a:defRPr/>
            </a:pPr>
            <a:endParaRPr lang="it-IT"/>
          </a:p>
        </p:txBody>
      </p:sp>
      <p:sp>
        <p:nvSpPr>
          <p:cNvPr id="8" name="Rectangle 5"/>
          <p:cNvSpPr>
            <a:spLocks noGrp="1" noChangeArrowheads="1"/>
          </p:cNvSpPr>
          <p:nvPr>
            <p:ph type="ftr" sz="quarter" idx="11"/>
          </p:nvPr>
        </p:nvSpPr>
        <p:spPr/>
        <p:txBody>
          <a:bodyPr/>
          <a:lstStyle>
            <a:lvl1pPr>
              <a:defRPr kumimoji="1"/>
            </a:lvl1pPr>
          </a:lstStyle>
          <a:p>
            <a:pPr>
              <a:defRPr/>
            </a:pPr>
            <a:endParaRPr lang="it-IT"/>
          </a:p>
        </p:txBody>
      </p:sp>
      <p:sp>
        <p:nvSpPr>
          <p:cNvPr id="9"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B0BA13B4-BFC8-44DC-8A7E-9B60D040D141}" type="slidenum">
              <a:rPr lang="it-IT" altLang="it-IT"/>
              <a:pPr>
                <a:defRPr/>
              </a:pPr>
              <a:t>‹N›</a:t>
            </a:fld>
            <a:endParaRPr lang="it-IT" altLang="it-IT"/>
          </a:p>
        </p:txBody>
      </p:sp>
    </p:spTree>
    <p:extLst>
      <p:ext uri="{BB962C8B-B14F-4D97-AF65-F5344CB8AC3E}">
        <p14:creationId xmlns:p14="http://schemas.microsoft.com/office/powerpoint/2010/main" val="3766780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4"/>
          <p:cNvSpPr>
            <a:spLocks noGrp="1" noChangeArrowheads="1"/>
          </p:cNvSpPr>
          <p:nvPr>
            <p:ph type="dt" sz="half" idx="10"/>
          </p:nvPr>
        </p:nvSpPr>
        <p:spPr/>
        <p:txBody>
          <a:bodyPr/>
          <a:lstStyle>
            <a:lvl1pPr>
              <a:defRPr kumimoji="1"/>
            </a:lvl1pPr>
          </a:lstStyle>
          <a:p>
            <a:pPr>
              <a:defRPr/>
            </a:pPr>
            <a:endParaRPr lang="it-IT"/>
          </a:p>
        </p:txBody>
      </p:sp>
      <p:sp>
        <p:nvSpPr>
          <p:cNvPr id="4" name="Rectangle 5"/>
          <p:cNvSpPr>
            <a:spLocks noGrp="1" noChangeArrowheads="1"/>
          </p:cNvSpPr>
          <p:nvPr>
            <p:ph type="ftr" sz="quarter" idx="11"/>
          </p:nvPr>
        </p:nvSpPr>
        <p:spPr/>
        <p:txBody>
          <a:bodyPr/>
          <a:lstStyle>
            <a:lvl1pPr>
              <a:defRPr kumimoji="1"/>
            </a:lvl1pPr>
          </a:lstStyle>
          <a:p>
            <a:pPr>
              <a:defRPr/>
            </a:pPr>
            <a:endParaRPr lang="it-IT"/>
          </a:p>
        </p:txBody>
      </p:sp>
      <p:sp>
        <p:nvSpPr>
          <p:cNvPr id="5"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16BFC005-6C8F-4FC1-BE2E-71934201EA2F}" type="slidenum">
              <a:rPr lang="it-IT" altLang="it-IT"/>
              <a:pPr>
                <a:defRPr/>
              </a:pPr>
              <a:t>‹N›</a:t>
            </a:fld>
            <a:endParaRPr lang="it-IT" altLang="it-IT"/>
          </a:p>
        </p:txBody>
      </p:sp>
    </p:spTree>
    <p:extLst>
      <p:ext uri="{BB962C8B-B14F-4D97-AF65-F5344CB8AC3E}">
        <p14:creationId xmlns:p14="http://schemas.microsoft.com/office/powerpoint/2010/main" val="114552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1"/>
            </a:lvl1pPr>
          </a:lstStyle>
          <a:p>
            <a:pPr>
              <a:defRPr/>
            </a:pPr>
            <a:endParaRPr lang="it-IT"/>
          </a:p>
        </p:txBody>
      </p:sp>
      <p:sp>
        <p:nvSpPr>
          <p:cNvPr id="3" name="Rectangle 5"/>
          <p:cNvSpPr>
            <a:spLocks noGrp="1" noChangeArrowheads="1"/>
          </p:cNvSpPr>
          <p:nvPr>
            <p:ph type="ftr" sz="quarter" idx="11"/>
          </p:nvPr>
        </p:nvSpPr>
        <p:spPr/>
        <p:txBody>
          <a:bodyPr/>
          <a:lstStyle>
            <a:lvl1pPr>
              <a:defRPr kumimoji="1"/>
            </a:lvl1pPr>
          </a:lstStyle>
          <a:p>
            <a:pPr>
              <a:defRPr/>
            </a:pPr>
            <a:endParaRPr lang="it-IT"/>
          </a:p>
        </p:txBody>
      </p:sp>
      <p:sp>
        <p:nvSpPr>
          <p:cNvPr id="4"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961EEAEC-B2E1-4AE9-96FB-3624C6BB74F1}" type="slidenum">
              <a:rPr lang="it-IT" altLang="it-IT"/>
              <a:pPr>
                <a:defRPr/>
              </a:pPr>
              <a:t>‹N›</a:t>
            </a:fld>
            <a:endParaRPr lang="it-IT" altLang="it-IT"/>
          </a:p>
        </p:txBody>
      </p:sp>
    </p:spTree>
    <p:extLst>
      <p:ext uri="{BB962C8B-B14F-4D97-AF65-F5344CB8AC3E}">
        <p14:creationId xmlns:p14="http://schemas.microsoft.com/office/powerpoint/2010/main" val="1964510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4"/>
          <p:cNvSpPr>
            <a:spLocks noGrp="1" noChangeArrowheads="1"/>
          </p:cNvSpPr>
          <p:nvPr>
            <p:ph type="dt" sz="half" idx="10"/>
          </p:nvPr>
        </p:nvSpPr>
        <p:spPr/>
        <p:txBody>
          <a:bodyPr/>
          <a:lstStyle>
            <a:lvl1pPr>
              <a:defRPr kumimoji="1"/>
            </a:lvl1pPr>
          </a:lstStyle>
          <a:p>
            <a:pPr>
              <a:defRPr/>
            </a:pPr>
            <a:endParaRPr lang="it-IT"/>
          </a:p>
        </p:txBody>
      </p:sp>
      <p:sp>
        <p:nvSpPr>
          <p:cNvPr id="6" name="Rectangle 5"/>
          <p:cNvSpPr>
            <a:spLocks noGrp="1" noChangeArrowheads="1"/>
          </p:cNvSpPr>
          <p:nvPr>
            <p:ph type="ftr" sz="quarter" idx="11"/>
          </p:nvPr>
        </p:nvSpPr>
        <p:spPr/>
        <p:txBody>
          <a:bodyPr/>
          <a:lstStyle>
            <a:lvl1pPr>
              <a:defRPr kumimoji="1"/>
            </a:lvl1pPr>
          </a:lstStyle>
          <a:p>
            <a:pPr>
              <a:defRPr/>
            </a:pPr>
            <a:endParaRPr lang="it-IT"/>
          </a:p>
        </p:txBody>
      </p:sp>
      <p:sp>
        <p:nvSpPr>
          <p:cNvPr id="7"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4BCA496C-5D8E-4B88-8E27-5C159E6266C9}" type="slidenum">
              <a:rPr lang="it-IT" altLang="it-IT"/>
              <a:pPr>
                <a:defRPr/>
              </a:pPr>
              <a:t>‹N›</a:t>
            </a:fld>
            <a:endParaRPr lang="it-IT" altLang="it-IT"/>
          </a:p>
        </p:txBody>
      </p:sp>
    </p:spTree>
    <p:extLst>
      <p:ext uri="{BB962C8B-B14F-4D97-AF65-F5344CB8AC3E}">
        <p14:creationId xmlns:p14="http://schemas.microsoft.com/office/powerpoint/2010/main" val="3826775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4"/>
          <p:cNvSpPr>
            <a:spLocks noGrp="1" noChangeArrowheads="1"/>
          </p:cNvSpPr>
          <p:nvPr>
            <p:ph type="dt" sz="half" idx="10"/>
          </p:nvPr>
        </p:nvSpPr>
        <p:spPr/>
        <p:txBody>
          <a:bodyPr/>
          <a:lstStyle>
            <a:lvl1pPr>
              <a:defRPr kumimoji="1"/>
            </a:lvl1pPr>
          </a:lstStyle>
          <a:p>
            <a:pPr>
              <a:defRPr/>
            </a:pPr>
            <a:endParaRPr lang="it-IT"/>
          </a:p>
        </p:txBody>
      </p:sp>
      <p:sp>
        <p:nvSpPr>
          <p:cNvPr id="6" name="Rectangle 5"/>
          <p:cNvSpPr>
            <a:spLocks noGrp="1" noChangeArrowheads="1"/>
          </p:cNvSpPr>
          <p:nvPr>
            <p:ph type="ftr" sz="quarter" idx="11"/>
          </p:nvPr>
        </p:nvSpPr>
        <p:spPr/>
        <p:txBody>
          <a:bodyPr/>
          <a:lstStyle>
            <a:lvl1pPr>
              <a:defRPr kumimoji="1"/>
            </a:lvl1pPr>
          </a:lstStyle>
          <a:p>
            <a:pPr>
              <a:defRPr/>
            </a:pPr>
            <a:endParaRPr lang="it-IT"/>
          </a:p>
        </p:txBody>
      </p:sp>
      <p:sp>
        <p:nvSpPr>
          <p:cNvPr id="7"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BB93B0FD-95BD-4B56-B120-33DF18BD721B}" type="slidenum">
              <a:rPr lang="it-IT" altLang="it-IT"/>
              <a:pPr>
                <a:defRPr/>
              </a:pPr>
              <a:t>‹N›</a:t>
            </a:fld>
            <a:endParaRPr lang="it-IT" altLang="it-IT"/>
          </a:p>
        </p:txBody>
      </p:sp>
    </p:spTree>
    <p:extLst>
      <p:ext uri="{BB962C8B-B14F-4D97-AF65-F5344CB8AC3E}">
        <p14:creationId xmlns:p14="http://schemas.microsoft.com/office/powerpoint/2010/main" val="1716616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4"/>
          <p:cNvSpPr>
            <a:spLocks noGrp="1" noChangeArrowheads="1"/>
          </p:cNvSpPr>
          <p:nvPr>
            <p:ph type="dt" sz="half" idx="10"/>
          </p:nvPr>
        </p:nvSpPr>
        <p:spPr/>
        <p:txBody>
          <a:bodyPr/>
          <a:lstStyle>
            <a:lvl1pPr>
              <a:defRPr kumimoji="1"/>
            </a:lvl1pPr>
          </a:lstStyle>
          <a:p>
            <a:pPr>
              <a:defRPr/>
            </a:pPr>
            <a:endParaRPr lang="it-IT"/>
          </a:p>
        </p:txBody>
      </p:sp>
      <p:sp>
        <p:nvSpPr>
          <p:cNvPr id="5" name="Rectangle 5"/>
          <p:cNvSpPr>
            <a:spLocks noGrp="1" noChangeArrowheads="1"/>
          </p:cNvSpPr>
          <p:nvPr>
            <p:ph type="ftr" sz="quarter" idx="11"/>
          </p:nvPr>
        </p:nvSpPr>
        <p:spPr/>
        <p:txBody>
          <a:bodyPr/>
          <a:lstStyle>
            <a:lvl1pPr>
              <a:defRPr kumimoji="1"/>
            </a:lvl1pPr>
          </a:lstStyle>
          <a:p>
            <a:pPr>
              <a:defRPr/>
            </a:pPr>
            <a:endParaRPr lang="it-IT"/>
          </a:p>
        </p:txBody>
      </p:sp>
      <p:sp>
        <p:nvSpPr>
          <p:cNvPr id="6"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726DFB5F-D62B-4EE7-9900-425231AB4A26}" type="slidenum">
              <a:rPr lang="it-IT" altLang="it-IT"/>
              <a:pPr>
                <a:defRPr/>
              </a:pPr>
              <a:t>‹N›</a:t>
            </a:fld>
            <a:endParaRPr lang="it-IT" altLang="it-IT"/>
          </a:p>
        </p:txBody>
      </p:sp>
    </p:spTree>
    <p:extLst>
      <p:ext uri="{BB962C8B-B14F-4D97-AF65-F5344CB8AC3E}">
        <p14:creationId xmlns:p14="http://schemas.microsoft.com/office/powerpoint/2010/main" val="21446718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4"/>
          <p:cNvSpPr>
            <a:spLocks noGrp="1" noChangeArrowheads="1"/>
          </p:cNvSpPr>
          <p:nvPr>
            <p:ph type="dt" sz="half" idx="10"/>
          </p:nvPr>
        </p:nvSpPr>
        <p:spPr/>
        <p:txBody>
          <a:bodyPr/>
          <a:lstStyle>
            <a:lvl1pPr>
              <a:defRPr kumimoji="1"/>
            </a:lvl1pPr>
          </a:lstStyle>
          <a:p>
            <a:pPr>
              <a:defRPr/>
            </a:pPr>
            <a:endParaRPr lang="it-IT"/>
          </a:p>
        </p:txBody>
      </p:sp>
      <p:sp>
        <p:nvSpPr>
          <p:cNvPr id="5" name="Rectangle 5"/>
          <p:cNvSpPr>
            <a:spLocks noGrp="1" noChangeArrowheads="1"/>
          </p:cNvSpPr>
          <p:nvPr>
            <p:ph type="ftr" sz="quarter" idx="11"/>
          </p:nvPr>
        </p:nvSpPr>
        <p:spPr/>
        <p:txBody>
          <a:bodyPr/>
          <a:lstStyle>
            <a:lvl1pPr>
              <a:defRPr kumimoji="1"/>
            </a:lvl1pPr>
          </a:lstStyle>
          <a:p>
            <a:pPr>
              <a:defRPr/>
            </a:pPr>
            <a:endParaRPr lang="it-IT"/>
          </a:p>
        </p:txBody>
      </p:sp>
      <p:sp>
        <p:nvSpPr>
          <p:cNvPr id="6" name="Rectangle 6"/>
          <p:cNvSpPr>
            <a:spLocks noGrp="1" noChangeArrowheads="1"/>
          </p:cNvSpPr>
          <p:nvPr>
            <p:ph type="sldNum" sz="quarter" idx="12"/>
          </p:nvPr>
        </p:nvSpPr>
        <p:spPr/>
        <p:txBody>
          <a:bodyPr/>
          <a:lstStyle>
            <a:lvl1pPr eaLnBrk="1" hangingPunct="1">
              <a:defRPr kumimoji="1">
                <a:latin typeface="Times New Roman" panose="02020603050405020304" pitchFamily="18" charset="0"/>
              </a:defRPr>
            </a:lvl1pPr>
          </a:lstStyle>
          <a:p>
            <a:pPr>
              <a:defRPr/>
            </a:pPr>
            <a:fld id="{D862B18D-3744-4DDA-8B56-5859F6C376D1}" type="slidenum">
              <a:rPr lang="it-IT" altLang="it-IT"/>
              <a:pPr>
                <a:defRPr/>
              </a:pPr>
              <a:t>‹N›</a:t>
            </a:fld>
            <a:endParaRPr lang="it-IT" altLang="it-IT"/>
          </a:p>
        </p:txBody>
      </p:sp>
    </p:spTree>
    <p:extLst>
      <p:ext uri="{BB962C8B-B14F-4D97-AF65-F5344CB8AC3E}">
        <p14:creationId xmlns:p14="http://schemas.microsoft.com/office/powerpoint/2010/main" val="1896350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1DD45FA0-5B2F-41E1-9C45-438FFF30AA9A}" type="slidenum">
              <a:rPr lang="it-IT" altLang="it-IT"/>
              <a:pPr>
                <a:defRPr/>
              </a:pPr>
              <a:t>‹N›</a:t>
            </a:fld>
            <a:endParaRPr lang="it-IT" altLang="it-IT"/>
          </a:p>
        </p:txBody>
      </p:sp>
    </p:spTree>
    <p:extLst>
      <p:ext uri="{BB962C8B-B14F-4D97-AF65-F5344CB8AC3E}">
        <p14:creationId xmlns:p14="http://schemas.microsoft.com/office/powerpoint/2010/main" val="21512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pPr>
              <a:defRPr/>
            </a:pPr>
            <a:fld id="{70D7A9C0-C250-43BA-87F5-EBBDA69037C8}" type="slidenum">
              <a:rPr lang="it-IT" altLang="it-IT"/>
              <a:pPr>
                <a:defRPr/>
              </a:pPr>
              <a:t>‹N›</a:t>
            </a:fld>
            <a:endParaRPr lang="it-IT" altLang="it-IT"/>
          </a:p>
        </p:txBody>
      </p:sp>
    </p:spTree>
    <p:extLst>
      <p:ext uri="{BB962C8B-B14F-4D97-AF65-F5344CB8AC3E}">
        <p14:creationId xmlns:p14="http://schemas.microsoft.com/office/powerpoint/2010/main" val="60625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2402DC11-26DC-49CE-B170-861585682A75}" type="slidenum">
              <a:rPr lang="it-IT" altLang="it-IT"/>
              <a:pPr>
                <a:defRPr/>
              </a:pPr>
              <a:t>‹N›</a:t>
            </a:fld>
            <a:endParaRPr lang="it-IT" altLang="it-IT"/>
          </a:p>
        </p:txBody>
      </p:sp>
    </p:spTree>
    <p:extLst>
      <p:ext uri="{BB962C8B-B14F-4D97-AF65-F5344CB8AC3E}">
        <p14:creationId xmlns:p14="http://schemas.microsoft.com/office/powerpoint/2010/main" val="993957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pPr>
              <a:defRPr/>
            </a:pPr>
            <a:fld id="{222DB7C7-F763-41A1-847E-BD74C1A3BC92}" type="slidenum">
              <a:rPr lang="it-IT" altLang="it-IT"/>
              <a:pPr>
                <a:defRPr/>
              </a:pPr>
              <a:t>‹N›</a:t>
            </a:fld>
            <a:endParaRPr lang="it-IT" altLang="it-IT"/>
          </a:p>
        </p:txBody>
      </p:sp>
    </p:spTree>
    <p:extLst>
      <p:ext uri="{BB962C8B-B14F-4D97-AF65-F5344CB8AC3E}">
        <p14:creationId xmlns:p14="http://schemas.microsoft.com/office/powerpoint/2010/main" val="1797484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a:ln/>
        </p:spPr>
        <p:txBody>
          <a:bodyPr/>
          <a:lstStyle>
            <a:lvl1pPr>
              <a:defRPr/>
            </a:lvl1pPr>
          </a:lstStyle>
          <a:p>
            <a:pPr>
              <a:defRPr/>
            </a:pPr>
            <a:fld id="{C5D40B85-ABDB-424B-98AF-5F304BA08DA9}" type="slidenum">
              <a:rPr lang="it-IT" altLang="it-IT"/>
              <a:pPr>
                <a:defRPr/>
              </a:pPr>
              <a:t>‹N›</a:t>
            </a:fld>
            <a:endParaRPr lang="it-IT" altLang="it-IT"/>
          </a:p>
        </p:txBody>
      </p:sp>
    </p:spTree>
    <p:extLst>
      <p:ext uri="{BB962C8B-B14F-4D97-AF65-F5344CB8AC3E}">
        <p14:creationId xmlns:p14="http://schemas.microsoft.com/office/powerpoint/2010/main" val="70258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a:ln/>
        </p:spPr>
        <p:txBody>
          <a:bodyPr/>
          <a:lstStyle>
            <a:lvl1pPr>
              <a:defRPr/>
            </a:lvl1pPr>
          </a:lstStyle>
          <a:p>
            <a:pPr>
              <a:defRPr/>
            </a:pPr>
            <a:fld id="{E57C6475-1568-4368-93F7-6402FAA3E25C}" type="slidenum">
              <a:rPr lang="it-IT" altLang="it-IT"/>
              <a:pPr>
                <a:defRPr/>
              </a:pPr>
              <a:t>‹N›</a:t>
            </a:fld>
            <a:endParaRPr lang="it-IT" altLang="it-IT"/>
          </a:p>
        </p:txBody>
      </p:sp>
    </p:spTree>
    <p:extLst>
      <p:ext uri="{BB962C8B-B14F-4D97-AF65-F5344CB8AC3E}">
        <p14:creationId xmlns:p14="http://schemas.microsoft.com/office/powerpoint/2010/main" val="30983491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pPr>
              <a:defRPr/>
            </a:pPr>
            <a:fld id="{6249A962-FB22-448E-91AB-28E87A2CEB04}" type="slidenum">
              <a:rPr lang="it-IT" altLang="it-IT"/>
              <a:pPr>
                <a:defRPr/>
              </a:pPr>
              <a:t>‹N›</a:t>
            </a:fld>
            <a:endParaRPr lang="it-IT" altLang="it-IT"/>
          </a:p>
        </p:txBody>
      </p:sp>
    </p:spTree>
    <p:extLst>
      <p:ext uri="{BB962C8B-B14F-4D97-AF65-F5344CB8AC3E}">
        <p14:creationId xmlns:p14="http://schemas.microsoft.com/office/powerpoint/2010/main" val="33317406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DDFA08A-05CB-4F31-AA65-BE0D690FB27F}" type="slidenum">
              <a:rPr lang="it-IT" altLang="it-IT"/>
              <a:pPr>
                <a:defRPr/>
              </a:pPr>
              <a:t>‹N›</a:t>
            </a:fld>
            <a:endParaRPr lang="it-IT" altLang="it-IT"/>
          </a:p>
        </p:txBody>
      </p:sp>
    </p:spTree>
    <p:extLst>
      <p:ext uri="{BB962C8B-B14F-4D97-AF65-F5344CB8AC3E}">
        <p14:creationId xmlns:p14="http://schemas.microsoft.com/office/powerpoint/2010/main" val="577768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3C221A00-4ED5-42B8-9F95-73341F222FAE}" type="slidenum">
              <a:rPr lang="it-IT" altLang="it-IT"/>
              <a:pPr>
                <a:defRPr/>
              </a:pPr>
              <a:t>‹N›</a:t>
            </a:fld>
            <a:endParaRPr lang="it-IT" altLang="it-IT"/>
          </a:p>
        </p:txBody>
      </p:sp>
    </p:spTree>
    <p:extLst>
      <p:ext uri="{BB962C8B-B14F-4D97-AF65-F5344CB8AC3E}">
        <p14:creationId xmlns:p14="http://schemas.microsoft.com/office/powerpoint/2010/main" val="1874232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68EABC3F-53F9-4DA0-A6E1-722A832CB6DE}" type="slidenum">
              <a:rPr lang="it-IT" altLang="it-IT"/>
              <a:pPr>
                <a:defRPr/>
              </a:pPr>
              <a:t>‹N›</a:t>
            </a:fld>
            <a:endParaRPr lang="it-IT" altLang="it-IT"/>
          </a:p>
        </p:txBody>
      </p:sp>
    </p:spTree>
    <p:extLst>
      <p:ext uri="{BB962C8B-B14F-4D97-AF65-F5344CB8AC3E}">
        <p14:creationId xmlns:p14="http://schemas.microsoft.com/office/powerpoint/2010/main" val="3915641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BB2773E3-F264-4E4A-AAE6-0D5878F99900}" type="slidenum">
              <a:rPr lang="it-IT" altLang="it-IT"/>
              <a:pPr>
                <a:defRPr/>
              </a:pPr>
              <a:t>‹N›</a:t>
            </a:fld>
            <a:endParaRPr lang="it-IT" altLang="it-IT"/>
          </a:p>
        </p:txBody>
      </p:sp>
    </p:spTree>
    <p:extLst>
      <p:ext uri="{BB962C8B-B14F-4D97-AF65-F5344CB8AC3E}">
        <p14:creationId xmlns:p14="http://schemas.microsoft.com/office/powerpoint/2010/main" val="4265046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48534D09-AB87-4AB7-9588-50CD0BC6F95E}" type="slidenum">
              <a:rPr lang="it-IT" altLang="it-IT"/>
              <a:pPr>
                <a:defRPr/>
              </a:pPr>
              <a:t>‹N›</a:t>
            </a:fld>
            <a:endParaRPr lang="it-IT" altLang="it-IT"/>
          </a:p>
        </p:txBody>
      </p:sp>
    </p:spTree>
    <p:extLst>
      <p:ext uri="{BB962C8B-B14F-4D97-AF65-F5344CB8AC3E}">
        <p14:creationId xmlns:p14="http://schemas.microsoft.com/office/powerpoint/2010/main" val="163753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B15BE7C-2B1E-411D-9657-515472DA71D4}" type="slidenum">
              <a:rPr lang="it-IT" altLang="it-IT"/>
              <a:pPr>
                <a:defRPr/>
              </a:pPr>
              <a:t>‹N›</a:t>
            </a:fld>
            <a:endParaRPr lang="it-IT" altLang="it-IT"/>
          </a:p>
        </p:txBody>
      </p:sp>
    </p:spTree>
    <p:extLst>
      <p:ext uri="{BB962C8B-B14F-4D97-AF65-F5344CB8AC3E}">
        <p14:creationId xmlns:p14="http://schemas.microsoft.com/office/powerpoint/2010/main" val="1610303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3F227675-9EB3-4BA9-9820-7B7F33AD1766}" type="slidenum">
              <a:rPr lang="it-IT" altLang="it-IT"/>
              <a:pPr>
                <a:defRPr/>
              </a:pPr>
              <a:t>‹N›</a:t>
            </a:fld>
            <a:endParaRPr lang="it-IT" altLang="it-IT"/>
          </a:p>
        </p:txBody>
      </p:sp>
    </p:spTree>
    <p:extLst>
      <p:ext uri="{BB962C8B-B14F-4D97-AF65-F5344CB8AC3E}">
        <p14:creationId xmlns:p14="http://schemas.microsoft.com/office/powerpoint/2010/main" val="3503159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2A69A31D-3DCF-4D47-9A45-A28190758B49}" type="slidenum">
              <a:rPr lang="it-IT" altLang="it-IT"/>
              <a:pPr>
                <a:defRPr/>
              </a:pPr>
              <a:t>‹N›</a:t>
            </a:fld>
            <a:endParaRPr lang="it-IT" altLang="it-IT"/>
          </a:p>
        </p:txBody>
      </p:sp>
    </p:spTree>
    <p:extLst>
      <p:ext uri="{BB962C8B-B14F-4D97-AF65-F5344CB8AC3E}">
        <p14:creationId xmlns:p14="http://schemas.microsoft.com/office/powerpoint/2010/main" val="33350837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pPr>
              <a:defRPr/>
            </a:pPr>
            <a:fld id="{A9CEA561-7578-4992-8F0F-E3264CD5B0B7}" type="slidenum">
              <a:rPr lang="it-IT" altLang="it-IT"/>
              <a:pPr>
                <a:defRPr/>
              </a:pPr>
              <a:t>‹N›</a:t>
            </a:fld>
            <a:endParaRPr lang="it-IT" altLang="it-IT"/>
          </a:p>
        </p:txBody>
      </p:sp>
    </p:spTree>
    <p:extLst>
      <p:ext uri="{BB962C8B-B14F-4D97-AF65-F5344CB8AC3E}">
        <p14:creationId xmlns:p14="http://schemas.microsoft.com/office/powerpoint/2010/main" val="27734264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5"/>
          <p:cNvSpPr>
            <a:spLocks noGrp="1" noChangeArrowheads="1"/>
          </p:cNvSpPr>
          <p:nvPr>
            <p:ph type="sldNum" idx="10"/>
          </p:nvPr>
        </p:nvSpPr>
        <p:spPr>
          <a:ln/>
        </p:spPr>
        <p:txBody>
          <a:bodyPr/>
          <a:lstStyle>
            <a:lvl1pPr>
              <a:defRPr/>
            </a:lvl1pPr>
          </a:lstStyle>
          <a:p>
            <a:pPr>
              <a:defRPr/>
            </a:pPr>
            <a:fld id="{B27D1EC0-D5B2-4A1B-81A6-8E33091C8A20}" type="slidenum">
              <a:rPr lang="it-IT" altLang="it-IT"/>
              <a:pPr>
                <a:defRPr/>
              </a:pPr>
              <a:t>‹N›</a:t>
            </a:fld>
            <a:endParaRPr lang="it-IT" altLang="it-IT"/>
          </a:p>
        </p:txBody>
      </p:sp>
    </p:spTree>
    <p:extLst>
      <p:ext uri="{BB962C8B-B14F-4D97-AF65-F5344CB8AC3E}">
        <p14:creationId xmlns:p14="http://schemas.microsoft.com/office/powerpoint/2010/main" val="1503273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5"/>
          <p:cNvSpPr>
            <a:spLocks noGrp="1" noChangeArrowheads="1"/>
          </p:cNvSpPr>
          <p:nvPr>
            <p:ph type="sldNum" idx="10"/>
          </p:nvPr>
        </p:nvSpPr>
        <p:spPr>
          <a:ln/>
        </p:spPr>
        <p:txBody>
          <a:bodyPr/>
          <a:lstStyle>
            <a:lvl1pPr>
              <a:defRPr/>
            </a:lvl1pPr>
          </a:lstStyle>
          <a:p>
            <a:pPr>
              <a:defRPr/>
            </a:pPr>
            <a:fld id="{679E64DB-A574-416D-857B-CBEA5DE5EB00}" type="slidenum">
              <a:rPr lang="it-IT" altLang="it-IT"/>
              <a:pPr>
                <a:defRPr/>
              </a:pPr>
              <a:t>‹N›</a:t>
            </a:fld>
            <a:endParaRPr lang="it-IT" altLang="it-IT"/>
          </a:p>
        </p:txBody>
      </p:sp>
    </p:spTree>
    <p:extLst>
      <p:ext uri="{BB962C8B-B14F-4D97-AF65-F5344CB8AC3E}">
        <p14:creationId xmlns:p14="http://schemas.microsoft.com/office/powerpoint/2010/main" val="3204381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pPr>
              <a:defRPr/>
            </a:pPr>
            <a:fld id="{A09F0A0E-7587-408B-85EE-31066ECE2C66}" type="slidenum">
              <a:rPr lang="it-IT" altLang="it-IT"/>
              <a:pPr>
                <a:defRPr/>
              </a:pPr>
              <a:t>‹N›</a:t>
            </a:fld>
            <a:endParaRPr lang="it-IT" altLang="it-IT"/>
          </a:p>
        </p:txBody>
      </p:sp>
    </p:spTree>
    <p:extLst>
      <p:ext uri="{BB962C8B-B14F-4D97-AF65-F5344CB8AC3E}">
        <p14:creationId xmlns:p14="http://schemas.microsoft.com/office/powerpoint/2010/main" val="8967204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DAA336C-A916-46FC-8881-04389402188D}" type="slidenum">
              <a:rPr lang="it-IT" altLang="it-IT"/>
              <a:pPr>
                <a:defRPr/>
              </a:pPr>
              <a:t>‹N›</a:t>
            </a:fld>
            <a:endParaRPr lang="it-IT" altLang="it-IT"/>
          </a:p>
        </p:txBody>
      </p:sp>
    </p:spTree>
    <p:extLst>
      <p:ext uri="{BB962C8B-B14F-4D97-AF65-F5344CB8AC3E}">
        <p14:creationId xmlns:p14="http://schemas.microsoft.com/office/powerpoint/2010/main" val="3344075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96927AC2-0F93-4020-BADB-5BE29AF28F99}" type="slidenum">
              <a:rPr lang="it-IT" altLang="it-IT"/>
              <a:pPr>
                <a:defRPr/>
              </a:pPr>
              <a:t>‹N›</a:t>
            </a:fld>
            <a:endParaRPr lang="it-IT" altLang="it-IT"/>
          </a:p>
        </p:txBody>
      </p:sp>
    </p:spTree>
    <p:extLst>
      <p:ext uri="{BB962C8B-B14F-4D97-AF65-F5344CB8AC3E}">
        <p14:creationId xmlns:p14="http://schemas.microsoft.com/office/powerpoint/2010/main" val="17587972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BE8FF218-05CD-4A15-B3D9-2A7520B3CA58}" type="slidenum">
              <a:rPr lang="it-IT" altLang="it-IT"/>
              <a:pPr>
                <a:defRPr/>
              </a:pPr>
              <a:t>‹N›</a:t>
            </a:fld>
            <a:endParaRPr lang="it-IT" altLang="it-IT"/>
          </a:p>
        </p:txBody>
      </p:sp>
    </p:spTree>
    <p:extLst>
      <p:ext uri="{BB962C8B-B14F-4D97-AF65-F5344CB8AC3E}">
        <p14:creationId xmlns:p14="http://schemas.microsoft.com/office/powerpoint/2010/main" val="32146968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5C8453B6-B7A7-4C2A-B860-3E4D614BC57A}" type="slidenum">
              <a:rPr lang="it-IT" altLang="it-IT"/>
              <a:pPr>
                <a:defRPr/>
              </a:pPr>
              <a:t>‹N›</a:t>
            </a:fld>
            <a:endParaRPr lang="it-IT" altLang="it-IT"/>
          </a:p>
        </p:txBody>
      </p:sp>
    </p:spTree>
    <p:extLst>
      <p:ext uri="{BB962C8B-B14F-4D97-AF65-F5344CB8AC3E}">
        <p14:creationId xmlns:p14="http://schemas.microsoft.com/office/powerpoint/2010/main" val="125452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8C8B1B46-4EF6-43EB-88A2-97604002A95E}" type="slidenum">
              <a:rPr lang="it-IT" altLang="it-IT"/>
              <a:pPr>
                <a:defRPr/>
              </a:pPr>
              <a:t>‹N›</a:t>
            </a:fld>
            <a:endParaRPr lang="it-IT" altLang="it-IT"/>
          </a:p>
        </p:txBody>
      </p:sp>
    </p:spTree>
    <p:extLst>
      <p:ext uri="{BB962C8B-B14F-4D97-AF65-F5344CB8AC3E}">
        <p14:creationId xmlns:p14="http://schemas.microsoft.com/office/powerpoint/2010/main" val="26243982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5"/>
          <p:cNvSpPr>
            <a:spLocks noGrp="1" noChangeArrowheads="1"/>
          </p:cNvSpPr>
          <p:nvPr>
            <p:ph type="sldNum" idx="10"/>
          </p:nvPr>
        </p:nvSpPr>
        <p:spPr>
          <a:ln/>
        </p:spPr>
        <p:txBody>
          <a:bodyPr/>
          <a:lstStyle>
            <a:lvl1pPr>
              <a:defRPr/>
            </a:lvl1pPr>
          </a:lstStyle>
          <a:p>
            <a:pPr>
              <a:defRPr/>
            </a:pPr>
            <a:fld id="{76FEEAAE-AB94-4E5B-AE64-0C623E2E344E}" type="slidenum">
              <a:rPr lang="it-IT" altLang="it-IT"/>
              <a:pPr>
                <a:defRPr/>
              </a:pPr>
              <a:t>‹N›</a:t>
            </a:fld>
            <a:endParaRPr lang="it-IT" altLang="it-IT"/>
          </a:p>
        </p:txBody>
      </p:sp>
    </p:spTree>
    <p:extLst>
      <p:ext uri="{BB962C8B-B14F-4D97-AF65-F5344CB8AC3E}">
        <p14:creationId xmlns:p14="http://schemas.microsoft.com/office/powerpoint/2010/main" val="2505310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a:lvl1pPr>
          </a:lstStyle>
          <a:p>
            <a:pPr>
              <a:defRPr/>
            </a:pPr>
            <a:fld id="{23AA68E9-F018-4600-AE69-5A433F39A9B4}"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31EF40AC-5CA0-49BC-8D3E-0D5A7ED2663D}" type="slidenum">
              <a:rPr lang="it-IT"/>
              <a:pPr>
                <a:defRPr/>
              </a:pPr>
              <a:t>‹N›</a:t>
            </a:fld>
            <a:endParaRPr lang="it-IT"/>
          </a:p>
        </p:txBody>
      </p:sp>
    </p:spTree>
    <p:extLst>
      <p:ext uri="{BB962C8B-B14F-4D97-AF65-F5344CB8AC3E}">
        <p14:creationId xmlns:p14="http://schemas.microsoft.com/office/powerpoint/2010/main" val="3870338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A17787E4-5247-4857-8197-6C6CA074B4E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95C6B47D-4DBD-45DC-B2A9-BC3EC490BF22}" type="slidenum">
              <a:rPr lang="it-IT"/>
              <a:pPr>
                <a:defRPr/>
              </a:pPr>
              <a:t>‹N›</a:t>
            </a:fld>
            <a:endParaRPr lang="it-IT"/>
          </a:p>
        </p:txBody>
      </p:sp>
    </p:spTree>
    <p:extLst>
      <p:ext uri="{BB962C8B-B14F-4D97-AF65-F5344CB8AC3E}">
        <p14:creationId xmlns:p14="http://schemas.microsoft.com/office/powerpoint/2010/main" val="1542282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lvl1pPr>
          </a:lstStyle>
          <a:p>
            <a:pPr>
              <a:defRPr/>
            </a:pPr>
            <a:fld id="{B683B91D-506C-4382-AE2A-9CFAFDBF5699}"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1E84189F-F9CF-4D1D-8842-50F9BE8DE2A3}" type="slidenum">
              <a:rPr lang="it-IT"/>
              <a:pPr>
                <a:defRPr/>
              </a:pPr>
              <a:t>‹N›</a:t>
            </a:fld>
            <a:endParaRPr lang="it-IT"/>
          </a:p>
        </p:txBody>
      </p:sp>
    </p:spTree>
    <p:extLst>
      <p:ext uri="{BB962C8B-B14F-4D97-AF65-F5344CB8AC3E}">
        <p14:creationId xmlns:p14="http://schemas.microsoft.com/office/powerpoint/2010/main" val="29851445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eaLnBrk="0" hangingPunct="0">
              <a:defRPr/>
            </a:lvl1pPr>
          </a:lstStyle>
          <a:p>
            <a:pPr>
              <a:defRPr/>
            </a:pPr>
            <a:fld id="{32D98388-6DC3-4FC3-B887-D02710793E6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428E2DE-984C-4DD2-BFF1-3FE0F8080344}" type="slidenum">
              <a:rPr lang="it-IT"/>
              <a:pPr>
                <a:defRPr/>
              </a:pPr>
              <a:t>‹N›</a:t>
            </a:fld>
            <a:endParaRPr lang="it-IT"/>
          </a:p>
        </p:txBody>
      </p:sp>
    </p:spTree>
    <p:extLst>
      <p:ext uri="{BB962C8B-B14F-4D97-AF65-F5344CB8AC3E}">
        <p14:creationId xmlns:p14="http://schemas.microsoft.com/office/powerpoint/2010/main" val="18147174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eaLnBrk="0" hangingPunct="0">
              <a:defRPr/>
            </a:lvl1pPr>
          </a:lstStyle>
          <a:p>
            <a:pPr>
              <a:defRPr/>
            </a:pPr>
            <a:fld id="{6854D97B-3855-4046-80EA-A974F1C37129}" type="datetimeFigureOut">
              <a:rPr lang="it-IT"/>
              <a:pPr>
                <a:defRPr/>
              </a:pPr>
              <a:t>12/10/2018</a:t>
            </a:fld>
            <a:endParaRPr lang="it-IT"/>
          </a:p>
        </p:txBody>
      </p:sp>
      <p:sp>
        <p:nvSpPr>
          <p:cNvPr id="8"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a:lvl1pPr>
          </a:lstStyle>
          <a:p>
            <a:pPr>
              <a:defRPr/>
            </a:pPr>
            <a:fld id="{3F4B993F-F446-43C4-BA55-F86B30801293}" type="slidenum">
              <a:rPr lang="it-IT"/>
              <a:pPr>
                <a:defRPr/>
              </a:pPr>
              <a:t>‹N›</a:t>
            </a:fld>
            <a:endParaRPr lang="it-IT"/>
          </a:p>
        </p:txBody>
      </p:sp>
    </p:spTree>
    <p:extLst>
      <p:ext uri="{BB962C8B-B14F-4D97-AF65-F5344CB8AC3E}">
        <p14:creationId xmlns:p14="http://schemas.microsoft.com/office/powerpoint/2010/main" val="21244917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eaLnBrk="0" hangingPunct="0">
              <a:defRPr/>
            </a:lvl1pPr>
          </a:lstStyle>
          <a:p>
            <a:pPr>
              <a:defRPr/>
            </a:pPr>
            <a:fld id="{5B203418-81B2-4A2A-8546-96E35E3A60B7}" type="datetimeFigureOut">
              <a:rPr lang="it-IT"/>
              <a:pPr>
                <a:defRPr/>
              </a:pPr>
              <a:t>12/10/2018</a:t>
            </a:fld>
            <a:endParaRPr lang="it-IT"/>
          </a:p>
        </p:txBody>
      </p:sp>
      <p:sp>
        <p:nvSpPr>
          <p:cNvPr id="4"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a:lvl1pPr>
          </a:lstStyle>
          <a:p>
            <a:pPr>
              <a:defRPr/>
            </a:pPr>
            <a:fld id="{EE0AA0EE-DF2D-4838-B84B-3494DF9F877C}" type="slidenum">
              <a:rPr lang="it-IT"/>
              <a:pPr>
                <a:defRPr/>
              </a:pPr>
              <a:t>‹N›</a:t>
            </a:fld>
            <a:endParaRPr lang="it-IT"/>
          </a:p>
        </p:txBody>
      </p:sp>
    </p:spTree>
    <p:extLst>
      <p:ext uri="{BB962C8B-B14F-4D97-AF65-F5344CB8AC3E}">
        <p14:creationId xmlns:p14="http://schemas.microsoft.com/office/powerpoint/2010/main" val="35144507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a:lvl1pPr>
          </a:lstStyle>
          <a:p>
            <a:pPr>
              <a:defRPr/>
            </a:pPr>
            <a:fld id="{B26B0A1E-8AFA-4AC1-B71D-EBC6F2BE1F4B}" type="datetimeFigureOut">
              <a:rPr lang="it-IT"/>
              <a:pPr>
                <a:defRPr/>
              </a:pPr>
              <a:t>12/10/2018</a:t>
            </a:fld>
            <a:endParaRPr lang="it-IT"/>
          </a:p>
        </p:txBody>
      </p:sp>
      <p:sp>
        <p:nvSpPr>
          <p:cNvPr id="3"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a:lvl1pPr>
          </a:lstStyle>
          <a:p>
            <a:pPr>
              <a:defRPr/>
            </a:pPr>
            <a:fld id="{F8972AC4-23CE-45DA-B7DF-6D82C2139E0F}" type="slidenum">
              <a:rPr lang="it-IT"/>
              <a:pPr>
                <a:defRPr/>
              </a:pPr>
              <a:t>‹N›</a:t>
            </a:fld>
            <a:endParaRPr lang="it-IT"/>
          </a:p>
        </p:txBody>
      </p:sp>
    </p:spTree>
    <p:extLst>
      <p:ext uri="{BB962C8B-B14F-4D97-AF65-F5344CB8AC3E}">
        <p14:creationId xmlns:p14="http://schemas.microsoft.com/office/powerpoint/2010/main" val="17346146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B893449E-F034-4BDA-B08E-B329F277E39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16324A99-28FA-4B2F-B4ED-01BED92A68A5}" type="slidenum">
              <a:rPr lang="it-IT"/>
              <a:pPr>
                <a:defRPr/>
              </a:pPr>
              <a:t>‹N›</a:t>
            </a:fld>
            <a:endParaRPr lang="it-IT"/>
          </a:p>
        </p:txBody>
      </p:sp>
    </p:spTree>
    <p:extLst>
      <p:ext uri="{BB962C8B-B14F-4D97-AF65-F5344CB8AC3E}">
        <p14:creationId xmlns:p14="http://schemas.microsoft.com/office/powerpoint/2010/main" val="22276587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lvl1pPr>
          </a:lstStyle>
          <a:p>
            <a:pPr>
              <a:defRPr/>
            </a:pPr>
            <a:fld id="{8164851D-7F95-430B-B65D-9A5923E34B0E}" type="datetimeFigureOut">
              <a:rPr lang="it-IT"/>
              <a:pPr>
                <a:defRPr/>
              </a:pPr>
              <a:t>12/10/2018</a:t>
            </a:fld>
            <a:endParaRPr lang="it-IT"/>
          </a:p>
        </p:txBody>
      </p:sp>
      <p:sp>
        <p:nvSpPr>
          <p:cNvPr id="6"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F6A26A6-1882-439A-B8C2-255575E71C56}" type="slidenum">
              <a:rPr lang="it-IT"/>
              <a:pPr>
                <a:defRPr/>
              </a:pPr>
              <a:t>‹N›</a:t>
            </a:fld>
            <a:endParaRPr lang="it-IT"/>
          </a:p>
        </p:txBody>
      </p:sp>
    </p:spTree>
    <p:extLst>
      <p:ext uri="{BB962C8B-B14F-4D97-AF65-F5344CB8AC3E}">
        <p14:creationId xmlns:p14="http://schemas.microsoft.com/office/powerpoint/2010/main" val="195862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CA246AF2-93B0-445A-AB81-B490F6EF76DD}" type="slidenum">
              <a:rPr lang="it-IT" altLang="it-IT"/>
              <a:pPr>
                <a:defRPr/>
              </a:pPr>
              <a:t>‹N›</a:t>
            </a:fld>
            <a:endParaRPr lang="it-IT" altLang="it-IT"/>
          </a:p>
        </p:txBody>
      </p:sp>
    </p:spTree>
    <p:extLst>
      <p:ext uri="{BB962C8B-B14F-4D97-AF65-F5344CB8AC3E}">
        <p14:creationId xmlns:p14="http://schemas.microsoft.com/office/powerpoint/2010/main" val="2431391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FF0FD17-6981-4EB0-B7EB-C0BA0097667C}"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D3B19FB2-BFC4-4675-81C5-80D23F41FB87}" type="slidenum">
              <a:rPr lang="it-IT"/>
              <a:pPr>
                <a:defRPr/>
              </a:pPr>
              <a:t>‹N›</a:t>
            </a:fld>
            <a:endParaRPr lang="it-IT"/>
          </a:p>
        </p:txBody>
      </p:sp>
    </p:spTree>
    <p:extLst>
      <p:ext uri="{BB962C8B-B14F-4D97-AF65-F5344CB8AC3E}">
        <p14:creationId xmlns:p14="http://schemas.microsoft.com/office/powerpoint/2010/main" val="891060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lvl1pPr>
          </a:lstStyle>
          <a:p>
            <a:pPr>
              <a:defRPr/>
            </a:pPr>
            <a:fld id="{001B942A-26A0-45E1-B921-9861C725F916}" type="datetimeFigureOut">
              <a:rPr lang="it-IT"/>
              <a:pPr>
                <a:defRPr/>
              </a:pPr>
              <a:t>12/10/2018</a:t>
            </a:fld>
            <a:endParaRPr lang="it-IT"/>
          </a:p>
        </p:txBody>
      </p:sp>
      <p:sp>
        <p:nvSpPr>
          <p:cNvPr id="5" name="Segnaposto piè di pagina 4"/>
          <p:cNvSpPr>
            <a:spLocks noGrp="1"/>
          </p:cNvSpPr>
          <p:nvPr>
            <p:ph type="ftr" sz="quarter" idx="11"/>
          </p:nvPr>
        </p:nvSpPr>
        <p:spPr/>
        <p:txBody>
          <a:bodyPr/>
          <a:lstStyle>
            <a:lvl1pPr eaLnBrk="0" hangingPunc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B38A4859-4D63-4B85-A887-05B809BF916C}" type="slidenum">
              <a:rPr lang="it-IT"/>
              <a:pPr>
                <a:defRPr/>
              </a:pPr>
              <a:t>‹N›</a:t>
            </a:fld>
            <a:endParaRPr lang="it-IT"/>
          </a:p>
        </p:txBody>
      </p:sp>
    </p:spTree>
    <p:extLst>
      <p:ext uri="{BB962C8B-B14F-4D97-AF65-F5344CB8AC3E}">
        <p14:creationId xmlns:p14="http://schemas.microsoft.com/office/powerpoint/2010/main" val="1455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295274" y="1676400"/>
            <a:ext cx="8561201" cy="4419600"/>
          </a:xfrm>
        </p:spPr>
        <p:txBody>
          <a:bodyPr rtlCol="0">
            <a:normAutofit/>
          </a:bodyPr>
          <a:lstStyle/>
          <a:p>
            <a:pPr lvl="0"/>
            <a:endParaRPr lang="en-GB" noProof="0" dirty="0"/>
          </a:p>
        </p:txBody>
      </p:sp>
    </p:spTree>
    <p:extLst>
      <p:ext uri="{BB962C8B-B14F-4D97-AF65-F5344CB8AC3E}">
        <p14:creationId xmlns:p14="http://schemas.microsoft.com/office/powerpoint/2010/main" val="35886214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noProof="0"/>
              <a:t>Fare clic per modificare lo stile del titolo</a:t>
            </a:r>
            <a:endParaRPr lang="en-GB" dirty="0"/>
          </a:p>
        </p:txBody>
      </p:sp>
    </p:spTree>
    <p:extLst>
      <p:ext uri="{BB962C8B-B14F-4D97-AF65-F5344CB8AC3E}">
        <p14:creationId xmlns:p14="http://schemas.microsoft.com/office/powerpoint/2010/main" val="38798098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323528" y="6271711"/>
            <a:ext cx="8478000" cy="504825"/>
          </a:xfrm>
        </p:spPr>
        <p:txBody>
          <a:bodyPr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867506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4" name="Text Placeholder 6"/>
          <p:cNvSpPr>
            <a:spLocks noGrp="1"/>
          </p:cNvSpPr>
          <p:nvPr>
            <p:ph type="body" sz="quarter" idx="11"/>
          </p:nvPr>
        </p:nvSpPr>
        <p:spPr>
          <a:xfrm>
            <a:off x="6681790" y="6667991"/>
            <a:ext cx="2109787" cy="182880"/>
          </a:xfrm>
        </p:spPr>
        <p:txBody>
          <a:bodyPr lIns="18287" tIns="18287" rIns="18287" bIns="18287">
            <a:normAutofit/>
          </a:bodyPr>
          <a:lstStyle>
            <a:lvl1pPr marL="0" indent="0" algn="r">
              <a:buNone/>
              <a:defRPr sz="800">
                <a:solidFill>
                  <a:schemeClr val="tx2"/>
                </a:solidFill>
              </a:defRPr>
            </a:lvl1pPr>
          </a:lstStyle>
          <a:p>
            <a:pPr lvl="0"/>
            <a:r>
              <a:rPr lang="en-US" dirty="0"/>
              <a:t>Click to edit Master text styles</a:t>
            </a:r>
          </a:p>
        </p:txBody>
      </p:sp>
      <p:sp>
        <p:nvSpPr>
          <p:cNvPr id="5" name="Text Placeholder 4"/>
          <p:cNvSpPr>
            <a:spLocks noGrp="1"/>
          </p:cNvSpPr>
          <p:nvPr>
            <p:ph type="body" sz="quarter" idx="10"/>
          </p:nvPr>
        </p:nvSpPr>
        <p:spPr>
          <a:xfrm>
            <a:off x="941698" y="6021447"/>
            <a:ext cx="4488435" cy="590551"/>
          </a:xfrm>
        </p:spPr>
        <p:txBody>
          <a:bodyPr lIns="45635" rIns="45635" anchor="b">
            <a:noAutofit/>
          </a:bodyPr>
          <a:lstStyle>
            <a:lvl1pPr marL="0" indent="0">
              <a:buNone/>
              <a:defRPr sz="1067"/>
            </a:lvl1pPr>
          </a:lstStyle>
          <a:p>
            <a:pPr lvl="0"/>
            <a:r>
              <a:rPr lang="en-US" dirty="0"/>
              <a:t>Click to edit Master text styles</a:t>
            </a:r>
          </a:p>
        </p:txBody>
      </p:sp>
    </p:spTree>
    <p:extLst>
      <p:ext uri="{BB962C8B-B14F-4D97-AF65-F5344CB8AC3E}">
        <p14:creationId xmlns:p14="http://schemas.microsoft.com/office/powerpoint/2010/main" val="1799119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fontAlgn="base">
              <a:spcBef>
                <a:spcPct val="0"/>
              </a:spcBef>
              <a:spcAft>
                <a:spcPct val="0"/>
              </a:spcAft>
            </a:pPr>
            <a:endParaRPr lang="en-GB" altLang="it-IT" sz="800">
              <a:solidFill>
                <a:srgbClr val="00498B"/>
              </a:solidFill>
              <a:latin typeface="Tahoma" panose="020B0604030504040204" pitchFamily="34" charset="0"/>
              <a:ea typeface="MS PGothic" panose="020B0600070205080204" pitchFamily="34" charset="-128"/>
              <a:cs typeface="Arial" panose="020B0604020202020204" pitchFamily="34" charset="0"/>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9"/>
          <p:cNvSpPr>
            <a:spLocks noGrp="1" noChangeArrowheads="1"/>
          </p:cNvSpPr>
          <p:nvPr>
            <p:ph type="sldNum" sz="quarter" idx="10"/>
          </p:nvPr>
        </p:nvSpPr>
        <p:spPr/>
        <p:txBody>
          <a:bodyPr/>
          <a:lstStyle>
            <a:lvl1pPr eaLnBrk="0" hangingPunct="0">
              <a:defRPr/>
            </a:lvl1pPr>
          </a:lstStyle>
          <a:p>
            <a:pPr>
              <a:defRPr/>
            </a:pPr>
            <a:fld id="{65AE2097-DCFE-440E-B162-034227E02621}" type="slidenum">
              <a:rPr lang="en-GB"/>
              <a:pPr>
                <a:defRPr/>
              </a:pPr>
              <a:t>‹N›</a:t>
            </a:fld>
            <a:endParaRPr lang="en-GB" dirty="0"/>
          </a:p>
        </p:txBody>
      </p:sp>
      <p:sp>
        <p:nvSpPr>
          <p:cNvPr id="6" name="Rectangle 6"/>
          <p:cNvSpPr>
            <a:spLocks noGrp="1" noChangeArrowheads="1"/>
          </p:cNvSpPr>
          <p:nvPr>
            <p:ph type="ftr" sz="quarter" idx="11"/>
          </p:nvPr>
        </p:nvSpPr>
        <p:spPr/>
        <p:txBody>
          <a:bodyPr/>
          <a:lstStyle>
            <a:lvl1pPr algn="l" eaLnBrk="0" fontAlgn="auto" hangingPunct="0">
              <a:lnSpc>
                <a:spcPct val="100000"/>
              </a:lnSpc>
              <a:spcBef>
                <a:spcPts val="24"/>
              </a:spcBef>
              <a:spcAft>
                <a:spcPts val="0"/>
              </a:spcAft>
              <a:defRPr sz="1200">
                <a:solidFill>
                  <a:srgbClr val="00498B"/>
                </a:solidFill>
                <a:latin typeface="Tahoma" pitchFamily="34" charset="0"/>
                <a:ea typeface="ＭＳ Ｐゴシック" pitchFamily="1" charset="-128"/>
                <a:cs typeface="+mn-cs"/>
              </a:defRPr>
            </a:lvl1pPr>
          </a:lstStyle>
          <a:p>
            <a:pPr>
              <a:defRPr/>
            </a:pPr>
            <a:endParaRPr lang="en-GB"/>
          </a:p>
        </p:txBody>
      </p:sp>
    </p:spTree>
    <p:extLst>
      <p:ext uri="{BB962C8B-B14F-4D97-AF65-F5344CB8AC3E}">
        <p14:creationId xmlns:p14="http://schemas.microsoft.com/office/powerpoint/2010/main" val="19627741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content, footnotes">
    <p:spTree>
      <p:nvGrpSpPr>
        <p:cNvPr id="1" name=""/>
        <p:cNvGrpSpPr/>
        <p:nvPr/>
      </p:nvGrpSpPr>
      <p:grpSpPr>
        <a:xfrm>
          <a:off x="0" y="0"/>
          <a:ext cx="0" cy="0"/>
          <a:chOff x="0" y="0"/>
          <a:chExt cx="0" cy="0"/>
        </a:xfrm>
      </p:grpSpPr>
      <p:sp>
        <p:nvSpPr>
          <p:cNvPr id="5" name="Rectangle 9"/>
          <p:cNvSpPr/>
          <p:nvPr userDrawn="1"/>
        </p:nvSpPr>
        <p:spPr>
          <a:xfrm>
            <a:off x="0" y="1062038"/>
            <a:ext cx="9126538"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p:txBody>
      </p:sp>
    </p:spTree>
    <p:extLst>
      <p:ext uri="{BB962C8B-B14F-4D97-AF65-F5344CB8AC3E}">
        <p14:creationId xmlns:p14="http://schemas.microsoft.com/office/powerpoint/2010/main" val="1074488078"/>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5" name="Straight Connector 3"/>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953343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content (bullets), footnotes">
    <p:spTree>
      <p:nvGrpSpPr>
        <p:cNvPr id="1" name=""/>
        <p:cNvGrpSpPr/>
        <p:nvPr/>
      </p:nvGrpSpPr>
      <p:grpSpPr>
        <a:xfrm>
          <a:off x="0" y="0"/>
          <a:ext cx="0" cy="0"/>
          <a:chOff x="0" y="0"/>
          <a:chExt cx="0" cy="0"/>
        </a:xfrm>
      </p:grpSpPr>
      <p:sp>
        <p:nvSpPr>
          <p:cNvPr id="5" name="Rectangle 9"/>
          <p:cNvSpPr/>
          <p:nvPr userDrawn="1"/>
        </p:nvSpPr>
        <p:spPr>
          <a:xfrm>
            <a:off x="12700" y="1062038"/>
            <a:ext cx="9124950"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a:defRPr/>
            </a:pPr>
            <a:endParaRPr lang="en-GB" dirty="0">
              <a:solidFill>
                <a:prstClr val="white"/>
              </a:solidFill>
            </a:endParaRPr>
          </a:p>
        </p:txBody>
      </p:sp>
      <p:cxnSp>
        <p:nvCxnSpPr>
          <p:cNvPr id="6" name="Straight Connector 7"/>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it-IT"/>
              <a:t>Fare clic per modificare stili del testo dello schema</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Tree>
    <p:extLst>
      <p:ext uri="{BB962C8B-B14F-4D97-AF65-F5344CB8AC3E}">
        <p14:creationId xmlns:p14="http://schemas.microsoft.com/office/powerpoint/2010/main" val="154241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theme" Target="../theme/theme10.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1.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2.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3.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theme" Target="../theme/theme1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19.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0.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slideLayout" Target="../slideLayouts/slideLayout325.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theme" Target="../theme/theme24.xml"/><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slideLayout" Target="../slideLayouts/slideLayout351.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theme" Target="../theme/theme25.xml"/><Relationship Id="rId3" Type="http://schemas.openxmlformats.org/officeDocument/2006/relationships/slideLayout" Target="../slideLayouts/slideLayout354.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2" Type="http://schemas.openxmlformats.org/officeDocument/2006/relationships/slideLayout" Target="../slideLayouts/slideLayout353.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5" Type="http://schemas.openxmlformats.org/officeDocument/2006/relationships/slideLayout" Target="../slideLayouts/slideLayout356.xml"/><Relationship Id="rId10" Type="http://schemas.openxmlformats.org/officeDocument/2006/relationships/slideLayout" Target="../slideLayouts/slideLayout361.xml"/><Relationship Id="rId4" Type="http://schemas.openxmlformats.org/officeDocument/2006/relationships/slideLayout" Target="../slideLayouts/slideLayout355.xml"/><Relationship Id="rId9" Type="http://schemas.openxmlformats.org/officeDocument/2006/relationships/slideLayout" Target="../slideLayouts/slideLayout36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slideLayout" Target="../slideLayouts/slideLayout389.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slideLayout" Target="../slideLayouts/slideLayout402.xml"/><Relationship Id="rId3" Type="http://schemas.openxmlformats.org/officeDocument/2006/relationships/slideLayout" Target="../slideLayouts/slideLayout392.xml"/><Relationship Id="rId7" Type="http://schemas.openxmlformats.org/officeDocument/2006/relationships/slideLayout" Target="../slideLayouts/slideLayout396.xml"/><Relationship Id="rId12" Type="http://schemas.openxmlformats.org/officeDocument/2006/relationships/slideLayout" Target="../slideLayouts/slideLayout401.xml"/><Relationship Id="rId2" Type="http://schemas.openxmlformats.org/officeDocument/2006/relationships/slideLayout" Target="../slideLayouts/slideLayout391.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5" Type="http://schemas.openxmlformats.org/officeDocument/2006/relationships/slideLayout" Target="../slideLayouts/slideLayout394.xml"/><Relationship Id="rId10" Type="http://schemas.openxmlformats.org/officeDocument/2006/relationships/slideLayout" Target="../slideLayouts/slideLayout399.xml"/><Relationship Id="rId4" Type="http://schemas.openxmlformats.org/officeDocument/2006/relationships/slideLayout" Target="../slideLayouts/slideLayout393.xml"/><Relationship Id="rId9" Type="http://schemas.openxmlformats.org/officeDocument/2006/relationships/slideLayout" Target="../slideLayouts/slideLayout398.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theme" Target="../theme/theme29.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slideLayout" Target="../slideLayouts/slideLayout416.xml"/><Relationship Id="rId1" Type="http://schemas.openxmlformats.org/officeDocument/2006/relationships/slideLayout" Target="../slideLayouts/slideLayout41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theme" Target="../theme/theme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theme" Target="../theme/theme8.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126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p:cNvSpPr txBox="1">
            <a:spLocks noChangeArrowheads="1"/>
          </p:cNvSpPr>
          <p:nvPr/>
        </p:nvSpPr>
        <p:spPr bwMode="auto">
          <a:xfrm>
            <a:off x="457200" y="6354763"/>
            <a:ext cx="2133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64517" name="Text Box 4"/>
          <p:cNvSpPr txBox="1">
            <a:spLocks noChangeArrowheads="1"/>
          </p:cNvSpPr>
          <p:nvPr/>
        </p:nvSpPr>
        <p:spPr bwMode="auto">
          <a:xfrm>
            <a:off x="3124200" y="6354763"/>
            <a:ext cx="2895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a:solidFill>
                  <a:srgbClr val="000000"/>
                </a:solidFill>
                <a:ea typeface="MS PGothic" panose="020B0600070205080204" pitchFamily="34" charset="-128"/>
              </a:defRPr>
            </a:lvl1pPr>
          </a:lstStyle>
          <a:p>
            <a:pPr fontAlgn="base">
              <a:spcBef>
                <a:spcPct val="0"/>
              </a:spcBef>
              <a:spcAft>
                <a:spcPct val="0"/>
              </a:spcAft>
              <a:defRPr/>
            </a:pPr>
            <a:fld id="{13645F49-CA51-416B-A560-F50B90024190}" type="slidenum">
              <a:rPr lang="it-IT" altLang="it-IT">
                <a:latin typeface="Arial" panose="020B0604020202020204" pitchFamily="34" charset="0"/>
              </a:rPr>
              <a:pPr fontAlgn="base">
                <a:spcBef>
                  <a:spcPct val="0"/>
                </a:spcBef>
                <a:spcAft>
                  <a:spcPct val="0"/>
                </a:spcAft>
                <a:defRPr/>
              </a:pPr>
              <a:t>‹N›</a:t>
            </a:fld>
            <a:endParaRPr lang="it-IT" altLang="it-IT">
              <a:latin typeface="Arial" panose="020B0604020202020204" pitchFamily="34" charset="0"/>
            </a:endParaRPr>
          </a:p>
        </p:txBody>
      </p:sp>
    </p:spTree>
    <p:extLst>
      <p:ext uri="{BB962C8B-B14F-4D97-AF65-F5344CB8AC3E}">
        <p14:creationId xmlns:p14="http://schemas.microsoft.com/office/powerpoint/2010/main" val="2153055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FDFDF"/>
        </a:solidFill>
        <a:effectLst/>
      </p:bgPr>
    </p:bg>
    <p:spTree>
      <p:nvGrpSpPr>
        <p:cNvPr id="1" name=""/>
        <p:cNvGrpSpPr/>
        <p:nvPr/>
      </p:nvGrpSpPr>
      <p:grpSpPr>
        <a:xfrm>
          <a:off x="0" y="0"/>
          <a:ext cx="0" cy="0"/>
          <a:chOff x="0" y="0"/>
          <a:chExt cx="0" cy="0"/>
        </a:xfrm>
      </p:grpSpPr>
      <p:sp>
        <p:nvSpPr>
          <p:cNvPr id="327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27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3A7D5CC-C909-430D-AC6D-09D919508133}" type="datetimeFigureOut">
              <a:rPr lang="it-IT"/>
              <a:pPr>
                <a:defRPr/>
              </a:pPr>
              <a:t>12/10/2018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7112A0C-B312-4A19-856F-BEEA6141E4D5}" type="slidenum">
              <a:rPr lang="it-IT"/>
              <a:pPr>
                <a:defRPr/>
              </a:pPr>
              <a:t>‹N›</a:t>
            </a:fld>
            <a:endParaRPr lang="it-IT"/>
          </a:p>
        </p:txBody>
      </p:sp>
    </p:spTree>
    <p:extLst>
      <p:ext uri="{BB962C8B-B14F-4D97-AF65-F5344CB8AC3E}">
        <p14:creationId xmlns:p14="http://schemas.microsoft.com/office/powerpoint/2010/main" val="95888700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Fate clic per modificare il formato del testo del titolo</a:t>
            </a:r>
          </a:p>
        </p:txBody>
      </p:sp>
      <p:sp>
        <p:nvSpPr>
          <p:cNvPr id="115715"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115716" name="Text Box 3"/>
          <p:cNvSpPr txBox="1">
            <a:spLocks noChangeArrowheads="1"/>
          </p:cNvSpPr>
          <p:nvPr/>
        </p:nvSpPr>
        <p:spPr bwMode="auto">
          <a:xfrm>
            <a:off x="457200" y="6354763"/>
            <a:ext cx="2133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ea typeface="Microsoft YaHei" charset="0"/>
            </a:endParaRPr>
          </a:p>
        </p:txBody>
      </p:sp>
      <p:sp>
        <p:nvSpPr>
          <p:cNvPr id="115717" name="Text Box 4"/>
          <p:cNvSpPr txBox="1">
            <a:spLocks noChangeArrowheads="1"/>
          </p:cNvSpPr>
          <p:nvPr/>
        </p:nvSpPr>
        <p:spPr bwMode="auto">
          <a:xfrm>
            <a:off x="3124200" y="6354763"/>
            <a:ext cx="2895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ea typeface="Microsoft YaHei"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a:solidFill>
                  <a:srgbClr val="000000"/>
                </a:solidFill>
                <a:ea typeface="Microsoft YaHei" charset="0"/>
                <a:cs typeface="Arial" charset="0"/>
              </a:defRPr>
            </a:lvl1pPr>
          </a:lstStyle>
          <a:p>
            <a:pPr fontAlgn="base">
              <a:spcBef>
                <a:spcPct val="0"/>
              </a:spcBef>
              <a:spcAft>
                <a:spcPct val="0"/>
              </a:spcAft>
              <a:defRPr/>
            </a:pPr>
            <a:fld id="{F4C0A19C-DE81-0A48-9622-5CB706F00F07}" type="slidenum">
              <a:rPr lang="it-IT">
                <a:latin typeface="Arial" charset="0"/>
              </a:rPr>
              <a:pPr fontAlgn="base">
                <a:spcBef>
                  <a:spcPct val="0"/>
                </a:spcBef>
                <a:spcAft>
                  <a:spcPct val="0"/>
                </a:spcAft>
                <a:defRPr/>
              </a:pPr>
              <a:t>‹N›</a:t>
            </a:fld>
            <a:endParaRPr lang="it-IT">
              <a:latin typeface="Arial" charset="0"/>
            </a:endParaRPr>
          </a:p>
        </p:txBody>
      </p:sp>
    </p:spTree>
    <p:extLst>
      <p:ext uri="{BB962C8B-B14F-4D97-AF65-F5344CB8AC3E}">
        <p14:creationId xmlns:p14="http://schemas.microsoft.com/office/powerpoint/2010/main" val="108560154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fr-FR" altLang="it-IT"/>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fr-FR" alt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566E4C31-E3EC-437C-9467-B529C77F3BC7}" type="datetimeFigureOut">
              <a:rPr lang="fr-FR"/>
              <a:pPr>
                <a:defRPr/>
              </a:pPr>
              <a:t>12/10/2018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n-ea"/>
                <a:cs typeface="Arial" panose="020B0604020202020204" pitchFamily="34" charset="0"/>
              </a:defRPr>
            </a:lvl1pPr>
          </a:lstStyle>
          <a:p>
            <a:pPr fontAlgn="base">
              <a:spcBef>
                <a:spcPct val="0"/>
              </a:spcBef>
              <a:spcAft>
                <a:spcPct val="0"/>
              </a:spcAft>
              <a:defRPr/>
            </a:pPr>
            <a:fld id="{FEFA2671-E676-4B4A-88D2-4EF7CAD89986}" type="slidenum">
              <a:rPr lang="fr-FR" altLang="it-IT"/>
              <a:pPr fontAlgn="base">
                <a:spcBef>
                  <a:spcPct val="0"/>
                </a:spcBef>
                <a:spcAft>
                  <a:spcPct val="0"/>
                </a:spcAft>
                <a:defRPr/>
              </a:pPr>
              <a:t>‹N›</a:t>
            </a:fld>
            <a:endParaRPr lang="fr-FR" altLang="it-IT"/>
          </a:p>
        </p:txBody>
      </p:sp>
    </p:spTree>
    <p:extLst>
      <p:ext uri="{BB962C8B-B14F-4D97-AF65-F5344CB8AC3E}">
        <p14:creationId xmlns:p14="http://schemas.microsoft.com/office/powerpoint/2010/main" val="283745895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Fate clic per modificare il formato del testo del titolo</a:t>
            </a:r>
          </a:p>
        </p:txBody>
      </p:sp>
      <p:sp>
        <p:nvSpPr>
          <p:cNvPr id="64515"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64516" name="Text Box 3"/>
          <p:cNvSpPr txBox="1">
            <a:spLocks noChangeArrowheads="1"/>
          </p:cNvSpPr>
          <p:nvPr/>
        </p:nvSpPr>
        <p:spPr bwMode="auto">
          <a:xfrm>
            <a:off x="457200" y="6354763"/>
            <a:ext cx="2133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64517" name="Text Box 4"/>
          <p:cNvSpPr txBox="1">
            <a:spLocks noChangeArrowheads="1"/>
          </p:cNvSpPr>
          <p:nvPr/>
        </p:nvSpPr>
        <p:spPr bwMode="auto">
          <a:xfrm>
            <a:off x="3124200" y="6354763"/>
            <a:ext cx="2895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a:solidFill>
                  <a:srgbClr val="000000"/>
                </a:solidFill>
                <a:cs typeface="Arial" charset="0"/>
              </a:defRPr>
            </a:lvl1pPr>
          </a:lstStyle>
          <a:p>
            <a:pPr fontAlgn="base">
              <a:spcBef>
                <a:spcPct val="0"/>
              </a:spcBef>
              <a:spcAft>
                <a:spcPct val="0"/>
              </a:spcAft>
            </a:pPr>
            <a:fld id="{7D4AC145-CCC7-E04D-BA7B-7CD9C871A02C}" type="slidenum">
              <a:rPr lang="it-IT" smtClean="0">
                <a:latin typeface="Arial" charset="0"/>
                <a:ea typeface="ＭＳ Ｐゴシック" charset="0"/>
              </a:rPr>
              <a:pPr fontAlgn="base">
                <a:spcBef>
                  <a:spcPct val="0"/>
                </a:spcBef>
                <a:spcAft>
                  <a:spcPct val="0"/>
                </a:spcAft>
              </a:pPr>
              <a:t>‹N›</a:t>
            </a:fld>
            <a:endParaRPr lang="it-IT">
              <a:latin typeface="Arial" charset="0"/>
              <a:ea typeface="ＭＳ Ｐゴシック" charset="0"/>
            </a:endParaRPr>
          </a:p>
        </p:txBody>
      </p:sp>
    </p:spTree>
    <p:extLst>
      <p:ext uri="{BB962C8B-B14F-4D97-AF65-F5344CB8AC3E}">
        <p14:creationId xmlns:p14="http://schemas.microsoft.com/office/powerpoint/2010/main" val="1181695223"/>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638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defRPr/>
            </a:pPr>
            <a:fld id="{6F2988A2-5C26-46A9-8B43-81D66CC8BCC6}" type="slidenum">
              <a:rPr lang="it-IT" altLang="it-IT">
                <a:latin typeface="Arial" panose="020B0604020202020204" pitchFamily="34" charset="0"/>
              </a:rPr>
              <a:pPr fontAlgn="base">
                <a:spcBef>
                  <a:spcPct val="0"/>
                </a:spcBef>
                <a:spcAft>
                  <a:spcPct val="0"/>
                </a:spcAft>
                <a:defRPr/>
              </a:pPr>
              <a:t>‹N›</a:t>
            </a:fld>
            <a:endParaRPr lang="it-IT" altLang="it-IT">
              <a:latin typeface="Arial" panose="020B0604020202020204" pitchFamily="34" charset="0"/>
            </a:endParaRPr>
          </a:p>
        </p:txBody>
      </p:sp>
    </p:spTree>
    <p:extLst>
      <p:ext uri="{BB962C8B-B14F-4D97-AF65-F5344CB8AC3E}">
        <p14:creationId xmlns:p14="http://schemas.microsoft.com/office/powerpoint/2010/main" val="169674501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638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defRPr/>
            </a:pPr>
            <a:fld id="{6F2988A2-5C26-46A9-8B43-81D66CC8BCC6}" type="slidenum">
              <a:rPr lang="it-IT" altLang="it-IT">
                <a:latin typeface="Arial" panose="020B0604020202020204" pitchFamily="34" charset="0"/>
              </a:rPr>
              <a:pPr fontAlgn="base">
                <a:spcBef>
                  <a:spcPct val="0"/>
                </a:spcBef>
                <a:spcAft>
                  <a:spcPct val="0"/>
                </a:spcAft>
                <a:defRPr/>
              </a:pPr>
              <a:t>‹N›</a:t>
            </a:fld>
            <a:endParaRPr lang="it-IT" altLang="it-IT">
              <a:latin typeface="Arial" panose="020B0604020202020204" pitchFamily="34" charset="0"/>
            </a:endParaRPr>
          </a:p>
        </p:txBody>
      </p:sp>
    </p:spTree>
    <p:extLst>
      <p:ext uri="{BB962C8B-B14F-4D97-AF65-F5344CB8AC3E}">
        <p14:creationId xmlns:p14="http://schemas.microsoft.com/office/powerpoint/2010/main" val="126164919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DFDFDF"/>
        </a:solidFill>
        <a:effectLst/>
      </p:bgPr>
    </p:bg>
    <p:spTree>
      <p:nvGrpSpPr>
        <p:cNvPr id="1" name=""/>
        <p:cNvGrpSpPr/>
        <p:nvPr/>
      </p:nvGrpSpPr>
      <p:grpSpPr>
        <a:xfrm>
          <a:off x="0" y="0"/>
          <a:ext cx="0" cy="0"/>
          <a:chOff x="0" y="0"/>
          <a:chExt cx="0" cy="0"/>
        </a:xfrm>
      </p:grpSpPr>
      <p:sp>
        <p:nvSpPr>
          <p:cNvPr id="114690" name="Segnaposto titolo 1">
            <a:extLst>
              <a:ext uri="{FF2B5EF4-FFF2-40B4-BE49-F238E27FC236}">
                <a16:creationId xmlns:a16="http://schemas.microsoft.com/office/drawing/2014/main" xmlns="" id="{A7A5484F-38F7-4740-8C15-B966D489B95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14691" name="Segnaposto testo 2">
            <a:extLst>
              <a:ext uri="{FF2B5EF4-FFF2-40B4-BE49-F238E27FC236}">
                <a16:creationId xmlns:a16="http://schemas.microsoft.com/office/drawing/2014/main" xmlns="" id="{0DD21F56-BEDB-4332-A926-C41A69CA4C5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xmlns="" id="{36ECC863-6E51-4D3B-8DA2-CAC9628FA0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pPr>
            <a:fld id="{5B700EDC-33B8-441B-B30D-13A46D7CB783}" type="datetimeFigureOut">
              <a:rPr lang="it-IT" altLang="it-IT">
                <a:ea typeface="MS PGothic" panose="020B0600070205080204" pitchFamily="34" charset="-128"/>
              </a:rPr>
              <a:pPr fontAlgn="base">
                <a:spcBef>
                  <a:spcPct val="0"/>
                </a:spcBef>
                <a:spcAft>
                  <a:spcPct val="0"/>
                </a:spcAft>
              </a:pPr>
              <a:t>12/10/2018</a:t>
            </a:fld>
            <a:endParaRPr lang="it-IT" altLang="it-IT">
              <a:ea typeface="MS PGothic" panose="020B0600070205080204" pitchFamily="34" charset="-128"/>
            </a:endParaRPr>
          </a:p>
        </p:txBody>
      </p:sp>
      <p:sp>
        <p:nvSpPr>
          <p:cNvPr id="5" name="Segnaposto piè di pagina 4">
            <a:extLst>
              <a:ext uri="{FF2B5EF4-FFF2-40B4-BE49-F238E27FC236}">
                <a16:creationId xmlns:a16="http://schemas.microsoft.com/office/drawing/2014/main" xmlns="" id="{D00AAB93-7ED8-4037-BF64-2E5D93CE16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endParaRPr lang="it-IT"/>
          </a:p>
        </p:txBody>
      </p:sp>
      <p:sp>
        <p:nvSpPr>
          <p:cNvPr id="6" name="Segnaposto numero diapositiva 5">
            <a:extLst>
              <a:ext uri="{FF2B5EF4-FFF2-40B4-BE49-F238E27FC236}">
                <a16:creationId xmlns:a16="http://schemas.microsoft.com/office/drawing/2014/main" xmlns="" id="{4A75ECED-F555-440E-91B3-8D8553D8EB3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F293A3E7-F19D-470D-8AD8-4085AB68BE0A}" type="slidenum">
              <a:rPr lang="it-IT" altLang="it-IT">
                <a:ea typeface="MS PGothic" panose="020B0600070205080204" pitchFamily="34" charset="-128"/>
              </a:rPr>
              <a:pPr fontAlgn="base">
                <a:spcBef>
                  <a:spcPct val="0"/>
                </a:spcBef>
                <a:spcAft>
                  <a:spcPct val="0"/>
                </a:spcAft>
              </a:pPr>
              <a:t>‹N›</a:t>
            </a:fld>
            <a:endParaRPr lang="it-IT" altLang="it-IT">
              <a:ea typeface="MS PGothic" panose="020B0600070205080204" pitchFamily="34" charset="-128"/>
            </a:endParaRPr>
          </a:p>
        </p:txBody>
      </p:sp>
    </p:spTree>
    <p:extLst>
      <p:ext uri="{BB962C8B-B14F-4D97-AF65-F5344CB8AC3E}">
        <p14:creationId xmlns:p14="http://schemas.microsoft.com/office/powerpoint/2010/main" val="1691469350"/>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DFDFDF"/>
        </a:solidFill>
        <a:effectLst/>
      </p:bgPr>
    </p:bg>
    <p:spTree>
      <p:nvGrpSpPr>
        <p:cNvPr id="1" name=""/>
        <p:cNvGrpSpPr/>
        <p:nvPr/>
      </p:nvGrpSpPr>
      <p:grpSpPr>
        <a:xfrm>
          <a:off x="0" y="0"/>
          <a:ext cx="0" cy="0"/>
          <a:chOff x="0" y="0"/>
          <a:chExt cx="0" cy="0"/>
        </a:xfrm>
      </p:grpSpPr>
      <p:sp>
        <p:nvSpPr>
          <p:cNvPr id="88066" name="Segnaposto titolo 1">
            <a:extLst>
              <a:ext uri="{FF2B5EF4-FFF2-40B4-BE49-F238E27FC236}">
                <a16:creationId xmlns:a16="http://schemas.microsoft.com/office/drawing/2014/main" xmlns="" id="{B44266F1-144A-488D-AB38-1E5C4A64C9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88067" name="Segnaposto testo 2">
            <a:extLst>
              <a:ext uri="{FF2B5EF4-FFF2-40B4-BE49-F238E27FC236}">
                <a16:creationId xmlns:a16="http://schemas.microsoft.com/office/drawing/2014/main" xmlns="" id="{2B6B6875-7D0E-4C3C-898A-F08E8A114CB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xmlns="" id="{6A0723F8-C5C6-4846-8DF5-CB5E393ECDE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pPr>
            <a:fld id="{98294FCF-FF42-47EA-B8B2-2C39DCBEAA6C}" type="datetimeFigureOut">
              <a:rPr lang="it-IT" altLang="it-IT">
                <a:ea typeface="MS PGothic" panose="020B0600070205080204" pitchFamily="34" charset="-128"/>
              </a:rPr>
              <a:pPr fontAlgn="base">
                <a:spcBef>
                  <a:spcPct val="0"/>
                </a:spcBef>
                <a:spcAft>
                  <a:spcPct val="0"/>
                </a:spcAft>
              </a:pPr>
              <a:t>12/10/2018</a:t>
            </a:fld>
            <a:endParaRPr lang="it-IT" altLang="it-IT">
              <a:ea typeface="MS PGothic" panose="020B0600070205080204" pitchFamily="34" charset="-128"/>
            </a:endParaRPr>
          </a:p>
        </p:txBody>
      </p:sp>
      <p:sp>
        <p:nvSpPr>
          <p:cNvPr id="5" name="Segnaposto piè di pagina 4">
            <a:extLst>
              <a:ext uri="{FF2B5EF4-FFF2-40B4-BE49-F238E27FC236}">
                <a16:creationId xmlns:a16="http://schemas.microsoft.com/office/drawing/2014/main" xmlns="" id="{4573EB71-5660-461E-83F3-6B4DF4CADE8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endParaRPr lang="it-IT"/>
          </a:p>
        </p:txBody>
      </p:sp>
      <p:sp>
        <p:nvSpPr>
          <p:cNvPr id="6" name="Segnaposto numero diapositiva 5">
            <a:extLst>
              <a:ext uri="{FF2B5EF4-FFF2-40B4-BE49-F238E27FC236}">
                <a16:creationId xmlns:a16="http://schemas.microsoft.com/office/drawing/2014/main" xmlns="" id="{50660E5A-09B8-4629-B763-3F5B6BC26B1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6A389916-EB40-4EC4-A736-0E100899B49C}" type="slidenum">
              <a:rPr lang="it-IT" altLang="it-IT">
                <a:ea typeface="MS PGothic" panose="020B0600070205080204" pitchFamily="34" charset="-128"/>
              </a:rPr>
              <a:pPr fontAlgn="base">
                <a:spcBef>
                  <a:spcPct val="0"/>
                </a:spcBef>
                <a:spcAft>
                  <a:spcPct val="0"/>
                </a:spcAft>
              </a:pPr>
              <a:t>‹N›</a:t>
            </a:fld>
            <a:endParaRPr lang="it-IT" altLang="it-IT">
              <a:ea typeface="MS PGothic" panose="020B0600070205080204" pitchFamily="34" charset="-128"/>
            </a:endParaRPr>
          </a:p>
        </p:txBody>
      </p:sp>
    </p:spTree>
    <p:extLst>
      <p:ext uri="{BB962C8B-B14F-4D97-AF65-F5344CB8AC3E}">
        <p14:creationId xmlns:p14="http://schemas.microsoft.com/office/powerpoint/2010/main" val="3321207700"/>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1">
            <a:extLst>
              <a:ext uri="{FF2B5EF4-FFF2-40B4-BE49-F238E27FC236}">
                <a16:creationId xmlns:a16="http://schemas.microsoft.com/office/drawing/2014/main" xmlns="" id="{32060AFA-6978-42B8-91EC-9B449B266CAE}"/>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55651" name="Rectangle 2">
            <a:extLst>
              <a:ext uri="{FF2B5EF4-FFF2-40B4-BE49-F238E27FC236}">
                <a16:creationId xmlns:a16="http://schemas.microsoft.com/office/drawing/2014/main" xmlns="" id="{1E2F4A98-7B36-487C-B026-10F69A5F50C6}"/>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a:extLst>
              <a:ext uri="{FF2B5EF4-FFF2-40B4-BE49-F238E27FC236}">
                <a16:creationId xmlns:a16="http://schemas.microsoft.com/office/drawing/2014/main" xmlns="" id="{BCDD5E86-14A7-4C07-8E1F-D174357A81BF}"/>
              </a:ext>
            </a:extLst>
          </p:cNvPr>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a:extLst>
              <a:ext uri="{FF2B5EF4-FFF2-40B4-BE49-F238E27FC236}">
                <a16:creationId xmlns:a16="http://schemas.microsoft.com/office/drawing/2014/main" xmlns="" id="{D0980DB0-98EC-4157-AD07-70D14CB78CB9}"/>
              </a:ext>
            </a:extLst>
          </p:cNvPr>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a:extLst>
              <a:ext uri="{FF2B5EF4-FFF2-40B4-BE49-F238E27FC236}">
                <a16:creationId xmlns:a16="http://schemas.microsoft.com/office/drawing/2014/main" xmlns="" id="{187A7671-1147-45D7-8159-CAC3000B9034}"/>
              </a:ext>
            </a:extLst>
          </p:cNvPr>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pPr>
            <a:fld id="{5342EC18-9AD4-4D05-9647-5042744E67D7}" type="slidenum">
              <a:rPr lang="it-IT" altLang="it-IT">
                <a:latin typeface="Arial" panose="020B0604020202020204" pitchFamily="34" charset="0"/>
              </a:rPr>
              <a:pPr fontAlgn="base">
                <a:spcBef>
                  <a:spcPct val="0"/>
                </a:spcBef>
                <a:spcAft>
                  <a:spcPct val="0"/>
                </a:spcAft>
              </a:pPr>
              <a:t>‹N›</a:t>
            </a:fld>
            <a:endParaRPr lang="it-IT" altLang="it-IT">
              <a:latin typeface="Arial" panose="020B0604020202020204" pitchFamily="34" charset="0"/>
            </a:endParaRPr>
          </a:p>
        </p:txBody>
      </p:sp>
    </p:spTree>
    <p:extLst>
      <p:ext uri="{BB962C8B-B14F-4D97-AF65-F5344CB8AC3E}">
        <p14:creationId xmlns:p14="http://schemas.microsoft.com/office/powerpoint/2010/main" val="51376822"/>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68D8AAE9-88E8-46AC-9E61-CA3BAA10165A}"/>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7" name="Rectangle 2">
            <a:extLst>
              <a:ext uri="{FF2B5EF4-FFF2-40B4-BE49-F238E27FC236}">
                <a16:creationId xmlns:a16="http://schemas.microsoft.com/office/drawing/2014/main" xmlns="" id="{7C0D8A1E-01B4-463F-9298-FB2B104A448C}"/>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a:extLst>
              <a:ext uri="{FF2B5EF4-FFF2-40B4-BE49-F238E27FC236}">
                <a16:creationId xmlns:a16="http://schemas.microsoft.com/office/drawing/2014/main" xmlns="" id="{C9753F3D-8042-432C-AD4E-6BD7091AB1A8}"/>
              </a:ext>
            </a:extLst>
          </p:cNvPr>
          <p:cNvSpPr txBox="1">
            <a:spLocks noChangeArrowheads="1"/>
          </p:cNvSpPr>
          <p:nvPr/>
        </p:nvSpPr>
        <p:spPr bwMode="auto">
          <a:xfrm>
            <a:off x="457200" y="6354763"/>
            <a:ext cx="2133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64517" name="Text Box 4">
            <a:extLst>
              <a:ext uri="{FF2B5EF4-FFF2-40B4-BE49-F238E27FC236}">
                <a16:creationId xmlns:a16="http://schemas.microsoft.com/office/drawing/2014/main" xmlns="" id="{30E5BDE4-58FA-4495-9CF0-C2B4A5033AFB}"/>
              </a:ext>
            </a:extLst>
          </p:cNvPr>
          <p:cNvSpPr txBox="1">
            <a:spLocks noChangeArrowheads="1"/>
          </p:cNvSpPr>
          <p:nvPr/>
        </p:nvSpPr>
        <p:spPr bwMode="auto">
          <a:xfrm>
            <a:off x="3124200" y="6354763"/>
            <a:ext cx="2895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2" name="Rectangle 5">
            <a:extLst>
              <a:ext uri="{FF2B5EF4-FFF2-40B4-BE49-F238E27FC236}">
                <a16:creationId xmlns:a16="http://schemas.microsoft.com/office/drawing/2014/main" xmlns="" id="{B38FFEEE-87A3-4765-A4EF-783FD62AD19A}"/>
              </a:ext>
            </a:extLst>
          </p:cNvPr>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defRPr>
            </a:lvl1pPr>
          </a:lstStyle>
          <a:p>
            <a:pPr fontAlgn="base">
              <a:spcBef>
                <a:spcPct val="0"/>
              </a:spcBef>
              <a:spcAft>
                <a:spcPct val="0"/>
              </a:spcAft>
            </a:pPr>
            <a:fld id="{F1D17D21-FA07-49A6-A9C4-DE9423A5C401}" type="slidenum">
              <a:rPr lang="it-IT" altLang="it-IT">
                <a:latin typeface="Arial" panose="020B0604020202020204" pitchFamily="34" charset="0"/>
                <a:ea typeface="MS PGothic" panose="020B0600070205080204" pitchFamily="34" charset="-128"/>
              </a:rPr>
              <a:pPr fontAlgn="base">
                <a:spcBef>
                  <a:spcPct val="0"/>
                </a:spcBef>
                <a:spcAft>
                  <a:spcPct val="0"/>
                </a:spcAft>
              </a:pPr>
              <a:t>‹N›</a:t>
            </a:fld>
            <a:endParaRPr lang="it-IT" altLang="it-I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7312006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FDFDF"/>
        </a:solidFill>
        <a:effectLst/>
      </p:bgPr>
    </p:bg>
    <p:spTree>
      <p:nvGrpSpPr>
        <p:cNvPr id="1" name=""/>
        <p:cNvGrpSpPr/>
        <p:nvPr/>
      </p:nvGrpSpPr>
      <p:grpSpPr>
        <a:xfrm>
          <a:off x="0" y="0"/>
          <a:ext cx="0" cy="0"/>
          <a:chOff x="0" y="0"/>
          <a:chExt cx="0" cy="0"/>
        </a:xfrm>
      </p:grpSpPr>
      <p:sp>
        <p:nvSpPr>
          <p:cNvPr id="327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27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3A7D5CC-C909-430D-AC6D-09D919508133}" type="datetimeFigureOut">
              <a:rPr lang="it-IT"/>
              <a:pPr>
                <a:defRPr/>
              </a:pPr>
              <a:t>12/10/2018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7112A0C-B312-4A19-856F-BEEA6141E4D5}" type="slidenum">
              <a:rPr lang="it-IT"/>
              <a:pPr>
                <a:defRPr/>
              </a:pPr>
              <a:t>‹N›</a:t>
            </a:fld>
            <a:endParaRPr lang="it-IT"/>
          </a:p>
        </p:txBody>
      </p:sp>
    </p:spTree>
    <p:extLst>
      <p:ext uri="{BB962C8B-B14F-4D97-AF65-F5344CB8AC3E}">
        <p14:creationId xmlns:p14="http://schemas.microsoft.com/office/powerpoint/2010/main" val="376363740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xmlns="" id="{75F47E00-EB44-458B-AF11-A64AAF93CE8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fr-FR" altLang="it-IT"/>
          </a:p>
        </p:txBody>
      </p:sp>
      <p:sp>
        <p:nvSpPr>
          <p:cNvPr id="13315" name="Text Placeholder 2">
            <a:extLst>
              <a:ext uri="{FF2B5EF4-FFF2-40B4-BE49-F238E27FC236}">
                <a16:creationId xmlns:a16="http://schemas.microsoft.com/office/drawing/2014/main" xmlns="" id="{CC0449B4-4224-467B-8139-1CC031C82F6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fr-FR" altLang="it-IT"/>
          </a:p>
        </p:txBody>
      </p:sp>
      <p:sp>
        <p:nvSpPr>
          <p:cNvPr id="4" name="Date Placeholder 3">
            <a:extLst>
              <a:ext uri="{FF2B5EF4-FFF2-40B4-BE49-F238E27FC236}">
                <a16:creationId xmlns:a16="http://schemas.microsoft.com/office/drawing/2014/main" xmlns="" id="{E6F9138C-2C35-402F-99AC-2492769B3A1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pPr>
            <a:fld id="{1EFF1D19-A7B4-452D-8169-BB5041C8BBE7}" type="datetimeFigureOut">
              <a:rPr lang="fr-FR" altLang="it-IT">
                <a:ea typeface="MS PGothic" panose="020B0600070205080204" pitchFamily="34" charset="-128"/>
              </a:rPr>
              <a:pPr fontAlgn="base">
                <a:spcBef>
                  <a:spcPct val="0"/>
                </a:spcBef>
                <a:spcAft>
                  <a:spcPct val="0"/>
                </a:spcAft>
              </a:pPr>
              <a:t>12/10/2018</a:t>
            </a:fld>
            <a:endParaRPr lang="fr-FR" altLang="it-IT">
              <a:ea typeface="MS PGothic" panose="020B0600070205080204" pitchFamily="34" charset="-128"/>
            </a:endParaRPr>
          </a:p>
        </p:txBody>
      </p:sp>
      <p:sp>
        <p:nvSpPr>
          <p:cNvPr id="5" name="Footer Placeholder 4">
            <a:extLst>
              <a:ext uri="{FF2B5EF4-FFF2-40B4-BE49-F238E27FC236}">
                <a16:creationId xmlns:a16="http://schemas.microsoft.com/office/drawing/2014/main" xmlns="" id="{F195151B-46A9-43BF-A652-BC332DDD939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Slide Number Placeholder 5">
            <a:extLst>
              <a:ext uri="{FF2B5EF4-FFF2-40B4-BE49-F238E27FC236}">
                <a16:creationId xmlns:a16="http://schemas.microsoft.com/office/drawing/2014/main" xmlns="" id="{FE232AB8-1C67-409C-972F-9B3B336680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A8890B58-4889-4685-8220-CA43361F249E}" type="slidenum">
              <a:rPr lang="fr-FR" altLang="it-IT">
                <a:ea typeface="MS PGothic" panose="020B0600070205080204" pitchFamily="34" charset="-128"/>
              </a:rPr>
              <a:pPr fontAlgn="base">
                <a:spcBef>
                  <a:spcPct val="0"/>
                </a:spcBef>
                <a:spcAft>
                  <a:spcPct val="0"/>
                </a:spcAft>
              </a:pPr>
              <a:t>‹N›</a:t>
            </a:fld>
            <a:endParaRPr lang="fr-FR" altLang="it-IT">
              <a:ea typeface="MS PGothic" panose="020B0600070205080204" pitchFamily="34" charset="-128"/>
            </a:endParaRPr>
          </a:p>
        </p:txBody>
      </p:sp>
    </p:spTree>
    <p:extLst>
      <p:ext uri="{BB962C8B-B14F-4D97-AF65-F5344CB8AC3E}">
        <p14:creationId xmlns:p14="http://schemas.microsoft.com/office/powerpoint/2010/main" val="98759400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1">
            <a:extLst>
              <a:ext uri="{FF2B5EF4-FFF2-40B4-BE49-F238E27FC236}">
                <a16:creationId xmlns:a16="http://schemas.microsoft.com/office/drawing/2014/main" xmlns="" id="{4FAF33B5-17FE-4B40-AD7B-B9E60F178A47}"/>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82275" name="Rectangle 2">
            <a:extLst>
              <a:ext uri="{FF2B5EF4-FFF2-40B4-BE49-F238E27FC236}">
                <a16:creationId xmlns:a16="http://schemas.microsoft.com/office/drawing/2014/main" xmlns="" id="{0926AD5B-86EF-4806-BBDA-6D8853CBE2DB}"/>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a:extLst>
              <a:ext uri="{FF2B5EF4-FFF2-40B4-BE49-F238E27FC236}">
                <a16:creationId xmlns:a16="http://schemas.microsoft.com/office/drawing/2014/main" xmlns="" id="{912D8A41-9134-459B-BDF3-EA8A032CB9D1}"/>
              </a:ext>
            </a:extLst>
          </p:cNvPr>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a:extLst>
              <a:ext uri="{FF2B5EF4-FFF2-40B4-BE49-F238E27FC236}">
                <a16:creationId xmlns:a16="http://schemas.microsoft.com/office/drawing/2014/main" xmlns="" id="{805E4308-68A2-4F20-AB7F-AF6ACA0E7BF4}"/>
              </a:ext>
            </a:extLst>
          </p:cNvPr>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a:extLst>
              <a:ext uri="{FF2B5EF4-FFF2-40B4-BE49-F238E27FC236}">
                <a16:creationId xmlns:a16="http://schemas.microsoft.com/office/drawing/2014/main" xmlns="" id="{24B35973-A995-49DE-9C66-6127BB79B65B}"/>
              </a:ext>
            </a:extLst>
          </p:cNvPr>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pPr>
            <a:fld id="{76065E24-A3B5-4FE0-B15F-A4AE0BBD41EE}" type="slidenum">
              <a:rPr lang="it-IT" altLang="it-IT">
                <a:latin typeface="Arial" panose="020B0604020202020204" pitchFamily="34" charset="0"/>
              </a:rPr>
              <a:pPr fontAlgn="base">
                <a:spcBef>
                  <a:spcPct val="0"/>
                </a:spcBef>
                <a:spcAft>
                  <a:spcPct val="0"/>
                </a:spcAft>
              </a:pPr>
              <a:t>‹N›</a:t>
            </a:fld>
            <a:endParaRPr lang="it-IT" altLang="it-IT">
              <a:latin typeface="Arial" panose="020B0604020202020204" pitchFamily="34" charset="0"/>
            </a:endParaRPr>
          </a:p>
        </p:txBody>
      </p:sp>
    </p:spTree>
    <p:extLst>
      <p:ext uri="{BB962C8B-B14F-4D97-AF65-F5344CB8AC3E}">
        <p14:creationId xmlns:p14="http://schemas.microsoft.com/office/powerpoint/2010/main" val="2182404019"/>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1">
            <a:extLst>
              <a:ext uri="{FF2B5EF4-FFF2-40B4-BE49-F238E27FC236}">
                <a16:creationId xmlns:a16="http://schemas.microsoft.com/office/drawing/2014/main" xmlns="" id="{4FAF33B5-17FE-4B40-AD7B-B9E60F178A47}"/>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82275" name="Rectangle 2">
            <a:extLst>
              <a:ext uri="{FF2B5EF4-FFF2-40B4-BE49-F238E27FC236}">
                <a16:creationId xmlns:a16="http://schemas.microsoft.com/office/drawing/2014/main" xmlns="" id="{0926AD5B-86EF-4806-BBDA-6D8853CBE2DB}"/>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a:extLst>
              <a:ext uri="{FF2B5EF4-FFF2-40B4-BE49-F238E27FC236}">
                <a16:creationId xmlns:a16="http://schemas.microsoft.com/office/drawing/2014/main" xmlns="" id="{912D8A41-9134-459B-BDF3-EA8A032CB9D1}"/>
              </a:ext>
            </a:extLst>
          </p:cNvPr>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a:extLst>
              <a:ext uri="{FF2B5EF4-FFF2-40B4-BE49-F238E27FC236}">
                <a16:creationId xmlns:a16="http://schemas.microsoft.com/office/drawing/2014/main" xmlns="" id="{805E4308-68A2-4F20-AB7F-AF6ACA0E7BF4}"/>
              </a:ext>
            </a:extLst>
          </p:cNvPr>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a:extLst>
              <a:ext uri="{FF2B5EF4-FFF2-40B4-BE49-F238E27FC236}">
                <a16:creationId xmlns:a16="http://schemas.microsoft.com/office/drawing/2014/main" xmlns="" id="{24B35973-A995-49DE-9C66-6127BB79B65B}"/>
              </a:ext>
            </a:extLst>
          </p:cNvPr>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pPr>
            <a:fld id="{76065E24-A3B5-4FE0-B15F-A4AE0BBD41EE}" type="slidenum">
              <a:rPr lang="it-IT" altLang="it-IT">
                <a:latin typeface="Arial" panose="020B0604020202020204" pitchFamily="34" charset="0"/>
              </a:rPr>
              <a:pPr fontAlgn="base">
                <a:spcBef>
                  <a:spcPct val="0"/>
                </a:spcBef>
                <a:spcAft>
                  <a:spcPct val="0"/>
                </a:spcAft>
              </a:pPr>
              <a:t>‹N›</a:t>
            </a:fld>
            <a:endParaRPr lang="it-IT" altLang="it-IT">
              <a:latin typeface="Arial" panose="020B0604020202020204" pitchFamily="34" charset="0"/>
            </a:endParaRPr>
          </a:p>
        </p:txBody>
      </p:sp>
    </p:spTree>
    <p:extLst>
      <p:ext uri="{BB962C8B-B14F-4D97-AF65-F5344CB8AC3E}">
        <p14:creationId xmlns:p14="http://schemas.microsoft.com/office/powerpoint/2010/main" val="3565332475"/>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1">
            <a:extLst>
              <a:ext uri="{FF2B5EF4-FFF2-40B4-BE49-F238E27FC236}">
                <a16:creationId xmlns:a16="http://schemas.microsoft.com/office/drawing/2014/main" xmlns="" id="{4FAF33B5-17FE-4B40-AD7B-B9E60F178A47}"/>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82275" name="Rectangle 2">
            <a:extLst>
              <a:ext uri="{FF2B5EF4-FFF2-40B4-BE49-F238E27FC236}">
                <a16:creationId xmlns:a16="http://schemas.microsoft.com/office/drawing/2014/main" xmlns="" id="{0926AD5B-86EF-4806-BBDA-6D8853CBE2DB}"/>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a:extLst>
              <a:ext uri="{FF2B5EF4-FFF2-40B4-BE49-F238E27FC236}">
                <a16:creationId xmlns:a16="http://schemas.microsoft.com/office/drawing/2014/main" xmlns="" id="{912D8A41-9134-459B-BDF3-EA8A032CB9D1}"/>
              </a:ext>
            </a:extLst>
          </p:cNvPr>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a:extLst>
              <a:ext uri="{FF2B5EF4-FFF2-40B4-BE49-F238E27FC236}">
                <a16:creationId xmlns:a16="http://schemas.microsoft.com/office/drawing/2014/main" xmlns="" id="{805E4308-68A2-4F20-AB7F-AF6ACA0E7BF4}"/>
              </a:ext>
            </a:extLst>
          </p:cNvPr>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a:extLst>
              <a:ext uri="{FF2B5EF4-FFF2-40B4-BE49-F238E27FC236}">
                <a16:creationId xmlns:a16="http://schemas.microsoft.com/office/drawing/2014/main" xmlns="" id="{24B35973-A995-49DE-9C66-6127BB79B65B}"/>
              </a:ext>
            </a:extLst>
          </p:cNvPr>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pPr>
            <a:fld id="{76065E24-A3B5-4FE0-B15F-A4AE0BBD41EE}" type="slidenum">
              <a:rPr lang="it-IT" altLang="it-IT">
                <a:latin typeface="Arial" panose="020B0604020202020204" pitchFamily="34" charset="0"/>
              </a:rPr>
              <a:pPr fontAlgn="base">
                <a:spcBef>
                  <a:spcPct val="0"/>
                </a:spcBef>
                <a:spcAft>
                  <a:spcPct val="0"/>
                </a:spcAft>
              </a:pPr>
              <a:t>‹N›</a:t>
            </a:fld>
            <a:endParaRPr lang="it-IT" altLang="it-IT">
              <a:latin typeface="Arial" panose="020B0604020202020204" pitchFamily="34" charset="0"/>
            </a:endParaRPr>
          </a:p>
        </p:txBody>
      </p:sp>
    </p:spTree>
    <p:extLst>
      <p:ext uri="{BB962C8B-B14F-4D97-AF65-F5344CB8AC3E}">
        <p14:creationId xmlns:p14="http://schemas.microsoft.com/office/powerpoint/2010/main" val="178475973"/>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xmlns="" id="{75F47E00-EB44-458B-AF11-A64AAF93CE8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fr-FR" altLang="it-IT"/>
          </a:p>
        </p:txBody>
      </p:sp>
      <p:sp>
        <p:nvSpPr>
          <p:cNvPr id="13315" name="Text Placeholder 2">
            <a:extLst>
              <a:ext uri="{FF2B5EF4-FFF2-40B4-BE49-F238E27FC236}">
                <a16:creationId xmlns:a16="http://schemas.microsoft.com/office/drawing/2014/main" xmlns="" id="{CC0449B4-4224-467B-8139-1CC031C82F6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fr-FR" altLang="it-IT"/>
          </a:p>
        </p:txBody>
      </p:sp>
      <p:sp>
        <p:nvSpPr>
          <p:cNvPr id="4" name="Date Placeholder 3">
            <a:extLst>
              <a:ext uri="{FF2B5EF4-FFF2-40B4-BE49-F238E27FC236}">
                <a16:creationId xmlns:a16="http://schemas.microsoft.com/office/drawing/2014/main" xmlns="" id="{E6F9138C-2C35-402F-99AC-2492769B3A1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pPr>
            <a:fld id="{1EFF1D19-A7B4-452D-8169-BB5041C8BBE7}" type="datetimeFigureOut">
              <a:rPr lang="fr-FR" altLang="it-IT">
                <a:ea typeface="MS PGothic" panose="020B0600070205080204" pitchFamily="34" charset="-128"/>
              </a:rPr>
              <a:pPr fontAlgn="base">
                <a:spcBef>
                  <a:spcPct val="0"/>
                </a:spcBef>
                <a:spcAft>
                  <a:spcPct val="0"/>
                </a:spcAft>
              </a:pPr>
              <a:t>12/10/2018</a:t>
            </a:fld>
            <a:endParaRPr lang="fr-FR" altLang="it-IT">
              <a:ea typeface="MS PGothic" panose="020B0600070205080204" pitchFamily="34" charset="-128"/>
            </a:endParaRPr>
          </a:p>
        </p:txBody>
      </p:sp>
      <p:sp>
        <p:nvSpPr>
          <p:cNvPr id="5" name="Footer Placeholder 4">
            <a:extLst>
              <a:ext uri="{FF2B5EF4-FFF2-40B4-BE49-F238E27FC236}">
                <a16:creationId xmlns:a16="http://schemas.microsoft.com/office/drawing/2014/main" xmlns="" id="{F195151B-46A9-43BF-A652-BC332DDD939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Slide Number Placeholder 5">
            <a:extLst>
              <a:ext uri="{FF2B5EF4-FFF2-40B4-BE49-F238E27FC236}">
                <a16:creationId xmlns:a16="http://schemas.microsoft.com/office/drawing/2014/main" xmlns="" id="{FE232AB8-1C67-409C-972F-9B3B336680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A8890B58-4889-4685-8220-CA43361F249E}" type="slidenum">
              <a:rPr lang="fr-FR" altLang="it-IT">
                <a:ea typeface="MS PGothic" panose="020B0600070205080204" pitchFamily="34" charset="-128"/>
              </a:rPr>
              <a:pPr fontAlgn="base">
                <a:spcBef>
                  <a:spcPct val="0"/>
                </a:spcBef>
                <a:spcAft>
                  <a:spcPct val="0"/>
                </a:spcAft>
              </a:pPr>
              <a:t>‹N›</a:t>
            </a:fld>
            <a:endParaRPr lang="fr-FR" altLang="it-IT">
              <a:ea typeface="MS PGothic" panose="020B0600070205080204" pitchFamily="34" charset="-128"/>
            </a:endParaRPr>
          </a:p>
        </p:txBody>
      </p:sp>
    </p:spTree>
    <p:extLst>
      <p:ext uri="{BB962C8B-B14F-4D97-AF65-F5344CB8AC3E}">
        <p14:creationId xmlns:p14="http://schemas.microsoft.com/office/powerpoint/2010/main" val="3664313404"/>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xmlns="" id="{75F47E00-EB44-458B-AF11-A64AAF93CE8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fr-FR" altLang="it-IT"/>
          </a:p>
        </p:txBody>
      </p:sp>
      <p:sp>
        <p:nvSpPr>
          <p:cNvPr id="13315" name="Text Placeholder 2">
            <a:extLst>
              <a:ext uri="{FF2B5EF4-FFF2-40B4-BE49-F238E27FC236}">
                <a16:creationId xmlns:a16="http://schemas.microsoft.com/office/drawing/2014/main" xmlns="" id="{CC0449B4-4224-467B-8139-1CC031C82F6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fr-FR" altLang="it-IT"/>
          </a:p>
        </p:txBody>
      </p:sp>
      <p:sp>
        <p:nvSpPr>
          <p:cNvPr id="4" name="Date Placeholder 3">
            <a:extLst>
              <a:ext uri="{FF2B5EF4-FFF2-40B4-BE49-F238E27FC236}">
                <a16:creationId xmlns:a16="http://schemas.microsoft.com/office/drawing/2014/main" xmlns="" id="{E6F9138C-2C35-402F-99AC-2492769B3A1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pPr>
            <a:fld id="{1EFF1D19-A7B4-452D-8169-BB5041C8BBE7}" type="datetimeFigureOut">
              <a:rPr lang="fr-FR" altLang="it-IT">
                <a:ea typeface="MS PGothic" panose="020B0600070205080204" pitchFamily="34" charset="-128"/>
              </a:rPr>
              <a:pPr fontAlgn="base">
                <a:spcBef>
                  <a:spcPct val="0"/>
                </a:spcBef>
                <a:spcAft>
                  <a:spcPct val="0"/>
                </a:spcAft>
              </a:pPr>
              <a:t>12/10/2018</a:t>
            </a:fld>
            <a:endParaRPr lang="fr-FR" altLang="it-IT">
              <a:ea typeface="MS PGothic" panose="020B0600070205080204" pitchFamily="34" charset="-128"/>
            </a:endParaRPr>
          </a:p>
        </p:txBody>
      </p:sp>
      <p:sp>
        <p:nvSpPr>
          <p:cNvPr id="5" name="Footer Placeholder 4">
            <a:extLst>
              <a:ext uri="{FF2B5EF4-FFF2-40B4-BE49-F238E27FC236}">
                <a16:creationId xmlns:a16="http://schemas.microsoft.com/office/drawing/2014/main" xmlns="" id="{F195151B-46A9-43BF-A652-BC332DDD939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Slide Number Placeholder 5">
            <a:extLst>
              <a:ext uri="{FF2B5EF4-FFF2-40B4-BE49-F238E27FC236}">
                <a16:creationId xmlns:a16="http://schemas.microsoft.com/office/drawing/2014/main" xmlns="" id="{FE232AB8-1C67-409C-972F-9B3B336680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A8890B58-4889-4685-8220-CA43361F249E}" type="slidenum">
              <a:rPr lang="fr-FR" altLang="it-IT">
                <a:ea typeface="MS PGothic" panose="020B0600070205080204" pitchFamily="34" charset="-128"/>
              </a:rPr>
              <a:pPr fontAlgn="base">
                <a:spcBef>
                  <a:spcPct val="0"/>
                </a:spcBef>
                <a:spcAft>
                  <a:spcPct val="0"/>
                </a:spcAft>
              </a:pPr>
              <a:t>‹N›</a:t>
            </a:fld>
            <a:endParaRPr lang="fr-FR" altLang="it-IT">
              <a:ea typeface="MS PGothic" panose="020B0600070205080204" pitchFamily="34" charset="-128"/>
            </a:endParaRPr>
          </a:p>
        </p:txBody>
      </p:sp>
    </p:spTree>
    <p:extLst>
      <p:ext uri="{BB962C8B-B14F-4D97-AF65-F5344CB8AC3E}">
        <p14:creationId xmlns:p14="http://schemas.microsoft.com/office/powerpoint/2010/main" val="3938956089"/>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1">
            <a:extLst>
              <a:ext uri="{FF2B5EF4-FFF2-40B4-BE49-F238E27FC236}">
                <a16:creationId xmlns:a16="http://schemas.microsoft.com/office/drawing/2014/main" xmlns="" id="{4FAF33B5-17FE-4B40-AD7B-B9E60F178A47}"/>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82275" name="Rectangle 2">
            <a:extLst>
              <a:ext uri="{FF2B5EF4-FFF2-40B4-BE49-F238E27FC236}">
                <a16:creationId xmlns:a16="http://schemas.microsoft.com/office/drawing/2014/main" xmlns="" id="{0926AD5B-86EF-4806-BBDA-6D8853CBE2DB}"/>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a:extLst>
              <a:ext uri="{FF2B5EF4-FFF2-40B4-BE49-F238E27FC236}">
                <a16:creationId xmlns:a16="http://schemas.microsoft.com/office/drawing/2014/main" xmlns="" id="{912D8A41-9134-459B-BDF3-EA8A032CB9D1}"/>
              </a:ext>
            </a:extLst>
          </p:cNvPr>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a:extLst>
              <a:ext uri="{FF2B5EF4-FFF2-40B4-BE49-F238E27FC236}">
                <a16:creationId xmlns:a16="http://schemas.microsoft.com/office/drawing/2014/main" xmlns="" id="{805E4308-68A2-4F20-AB7F-AF6ACA0E7BF4}"/>
              </a:ext>
            </a:extLst>
          </p:cNvPr>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a:extLst>
              <a:ext uri="{FF2B5EF4-FFF2-40B4-BE49-F238E27FC236}">
                <a16:creationId xmlns:a16="http://schemas.microsoft.com/office/drawing/2014/main" xmlns="" id="{24B35973-A995-49DE-9C66-6127BB79B65B}"/>
              </a:ext>
            </a:extLst>
          </p:cNvPr>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pPr>
            <a:fld id="{76065E24-A3B5-4FE0-B15F-A4AE0BBD41EE}" type="slidenum">
              <a:rPr lang="it-IT" altLang="it-IT">
                <a:latin typeface="Arial" panose="020B0604020202020204" pitchFamily="34" charset="0"/>
              </a:rPr>
              <a:pPr fontAlgn="base">
                <a:spcBef>
                  <a:spcPct val="0"/>
                </a:spcBef>
                <a:spcAft>
                  <a:spcPct val="0"/>
                </a:spcAft>
              </a:pPr>
              <a:t>‹N›</a:t>
            </a:fld>
            <a:endParaRPr lang="it-IT" altLang="it-IT">
              <a:latin typeface="Arial" panose="020B0604020202020204" pitchFamily="34" charset="0"/>
            </a:endParaRPr>
          </a:p>
        </p:txBody>
      </p:sp>
    </p:spTree>
    <p:extLst>
      <p:ext uri="{BB962C8B-B14F-4D97-AF65-F5344CB8AC3E}">
        <p14:creationId xmlns:p14="http://schemas.microsoft.com/office/powerpoint/2010/main" val="3374563074"/>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1">
            <a:extLst>
              <a:ext uri="{FF2B5EF4-FFF2-40B4-BE49-F238E27FC236}">
                <a16:creationId xmlns:a16="http://schemas.microsoft.com/office/drawing/2014/main" xmlns="" id="{4FAF33B5-17FE-4B40-AD7B-B9E60F178A47}"/>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82275" name="Rectangle 2">
            <a:extLst>
              <a:ext uri="{FF2B5EF4-FFF2-40B4-BE49-F238E27FC236}">
                <a16:creationId xmlns:a16="http://schemas.microsoft.com/office/drawing/2014/main" xmlns="" id="{0926AD5B-86EF-4806-BBDA-6D8853CBE2DB}"/>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a:extLst>
              <a:ext uri="{FF2B5EF4-FFF2-40B4-BE49-F238E27FC236}">
                <a16:creationId xmlns:a16="http://schemas.microsoft.com/office/drawing/2014/main" xmlns="" id="{912D8A41-9134-459B-BDF3-EA8A032CB9D1}"/>
              </a:ext>
            </a:extLst>
          </p:cNvPr>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a:extLst>
              <a:ext uri="{FF2B5EF4-FFF2-40B4-BE49-F238E27FC236}">
                <a16:creationId xmlns:a16="http://schemas.microsoft.com/office/drawing/2014/main" xmlns="" id="{805E4308-68A2-4F20-AB7F-AF6ACA0E7BF4}"/>
              </a:ext>
            </a:extLst>
          </p:cNvPr>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a:extLst>
              <a:ext uri="{FF2B5EF4-FFF2-40B4-BE49-F238E27FC236}">
                <a16:creationId xmlns:a16="http://schemas.microsoft.com/office/drawing/2014/main" xmlns="" id="{24B35973-A995-49DE-9C66-6127BB79B65B}"/>
              </a:ext>
            </a:extLst>
          </p:cNvPr>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pPr>
            <a:fld id="{76065E24-A3B5-4FE0-B15F-A4AE0BBD41EE}" type="slidenum">
              <a:rPr lang="it-IT" altLang="it-IT">
                <a:latin typeface="Arial" panose="020B0604020202020204" pitchFamily="34" charset="0"/>
              </a:rPr>
              <a:pPr fontAlgn="base">
                <a:spcBef>
                  <a:spcPct val="0"/>
                </a:spcBef>
                <a:spcAft>
                  <a:spcPct val="0"/>
                </a:spcAft>
              </a:pPr>
              <a:t>‹N›</a:t>
            </a:fld>
            <a:endParaRPr lang="it-IT" altLang="it-IT">
              <a:latin typeface="Arial" panose="020B0604020202020204" pitchFamily="34" charset="0"/>
            </a:endParaRPr>
          </a:p>
        </p:txBody>
      </p:sp>
    </p:spTree>
    <p:extLst>
      <p:ext uri="{BB962C8B-B14F-4D97-AF65-F5344CB8AC3E}">
        <p14:creationId xmlns:p14="http://schemas.microsoft.com/office/powerpoint/2010/main" val="2919691107"/>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1">
            <a:extLst>
              <a:ext uri="{FF2B5EF4-FFF2-40B4-BE49-F238E27FC236}">
                <a16:creationId xmlns:a16="http://schemas.microsoft.com/office/drawing/2014/main" xmlns="" id="{4FAF33B5-17FE-4B40-AD7B-B9E60F178A47}"/>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82275" name="Rectangle 2">
            <a:extLst>
              <a:ext uri="{FF2B5EF4-FFF2-40B4-BE49-F238E27FC236}">
                <a16:creationId xmlns:a16="http://schemas.microsoft.com/office/drawing/2014/main" xmlns="" id="{0926AD5B-86EF-4806-BBDA-6D8853CBE2DB}"/>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a:extLst>
              <a:ext uri="{FF2B5EF4-FFF2-40B4-BE49-F238E27FC236}">
                <a16:creationId xmlns:a16="http://schemas.microsoft.com/office/drawing/2014/main" xmlns="" id="{912D8A41-9134-459B-BDF3-EA8A032CB9D1}"/>
              </a:ext>
            </a:extLst>
          </p:cNvPr>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64517" name="Text Box 4">
            <a:extLst>
              <a:ext uri="{FF2B5EF4-FFF2-40B4-BE49-F238E27FC236}">
                <a16:creationId xmlns:a16="http://schemas.microsoft.com/office/drawing/2014/main" xmlns="" id="{805E4308-68A2-4F20-AB7F-AF6ACA0E7BF4}"/>
              </a:ext>
            </a:extLst>
          </p:cNvPr>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cs typeface="Microsoft YaHei" charset="0"/>
            </a:endParaRPr>
          </a:p>
        </p:txBody>
      </p:sp>
      <p:sp>
        <p:nvSpPr>
          <p:cNvPr id="2" name="Rectangle 5">
            <a:extLst>
              <a:ext uri="{FF2B5EF4-FFF2-40B4-BE49-F238E27FC236}">
                <a16:creationId xmlns:a16="http://schemas.microsoft.com/office/drawing/2014/main" xmlns="" id="{24B35973-A995-49DE-9C66-6127BB79B65B}"/>
              </a:ext>
            </a:extLst>
          </p:cNvPr>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sz="1800">
                <a:solidFill>
                  <a:srgbClr val="000000"/>
                </a:solidFill>
                <a:ea typeface="Microsoft YaHei" panose="020B0503020204020204" pitchFamily="34" charset="-122"/>
              </a:defRPr>
            </a:lvl1pPr>
          </a:lstStyle>
          <a:p>
            <a:pPr fontAlgn="base">
              <a:spcBef>
                <a:spcPct val="0"/>
              </a:spcBef>
              <a:spcAft>
                <a:spcPct val="0"/>
              </a:spcAft>
            </a:pPr>
            <a:fld id="{76065E24-A3B5-4FE0-B15F-A4AE0BBD41EE}" type="slidenum">
              <a:rPr lang="it-IT" altLang="it-IT">
                <a:latin typeface="Arial" panose="020B0604020202020204" pitchFamily="34" charset="0"/>
              </a:rPr>
              <a:pPr fontAlgn="base">
                <a:spcBef>
                  <a:spcPct val="0"/>
                </a:spcBef>
                <a:spcAft>
                  <a:spcPct val="0"/>
                </a:spcAft>
              </a:pPr>
              <a:t>‹N›</a:t>
            </a:fld>
            <a:endParaRPr lang="it-IT" altLang="it-IT">
              <a:latin typeface="Arial" panose="020B0604020202020204" pitchFamily="34" charset="0"/>
            </a:endParaRPr>
          </a:p>
        </p:txBody>
      </p:sp>
    </p:spTree>
    <p:extLst>
      <p:ext uri="{BB962C8B-B14F-4D97-AF65-F5344CB8AC3E}">
        <p14:creationId xmlns:p14="http://schemas.microsoft.com/office/powerpoint/2010/main" val="8655547"/>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126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1268" name="Text Box 3"/>
          <p:cNvSpPr txBox="1">
            <a:spLocks noChangeArrowheads="1"/>
          </p:cNvSpPr>
          <p:nvPr/>
        </p:nvSpPr>
        <p:spPr bwMode="auto">
          <a:xfrm>
            <a:off x="457200" y="6354763"/>
            <a:ext cx="2133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panose="02020603050405020304" pitchFamily="18" charset="0"/>
              <a:buNone/>
            </a:pPr>
            <a:endParaRPr lang="it-IT" altLang="it-IT" smtClean="0">
              <a:solidFill>
                <a:srgbClr val="FFFFFF"/>
              </a:solidFill>
              <a:latin typeface="Arial" panose="020B0604020202020204" pitchFamily="34" charset="0"/>
            </a:endParaRPr>
          </a:p>
        </p:txBody>
      </p:sp>
      <p:sp>
        <p:nvSpPr>
          <p:cNvPr id="11269" name="Text Box 4"/>
          <p:cNvSpPr txBox="1">
            <a:spLocks noChangeArrowheads="1"/>
          </p:cNvSpPr>
          <p:nvPr/>
        </p:nvSpPr>
        <p:spPr bwMode="auto">
          <a:xfrm>
            <a:off x="3124200" y="6354763"/>
            <a:ext cx="2895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panose="02020603050405020304" pitchFamily="18" charset="0"/>
              <a:buNone/>
            </a:pPr>
            <a:endParaRPr lang="it-IT" altLang="it-IT" smtClean="0">
              <a:solidFill>
                <a:srgbClr val="FFFFFF"/>
              </a:solidFill>
              <a:latin typeface="Arial" panose="020B0604020202020204" pitchFamily="34"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a:solidFill>
                  <a:srgbClr val="000000"/>
                </a:solidFill>
              </a:defRPr>
            </a:lvl1pPr>
          </a:lstStyle>
          <a:p>
            <a:pPr fontAlgn="base">
              <a:spcBef>
                <a:spcPct val="0"/>
              </a:spcBef>
              <a:spcAft>
                <a:spcPct val="0"/>
              </a:spcAft>
              <a:defRPr/>
            </a:pPr>
            <a:fld id="{7FEBF236-780D-4A8A-8EAA-E54EB907B01B}" type="slidenum">
              <a:rPr lang="it-IT" altLang="it-IT">
                <a:latin typeface="Arial" panose="020B0604020202020204" pitchFamily="34" charset="0"/>
              </a:rPr>
              <a:pPr fontAlgn="base">
                <a:spcBef>
                  <a:spcPct val="0"/>
                </a:spcBef>
                <a:spcAft>
                  <a:spcPct val="0"/>
                </a:spcAft>
                <a:defRPr/>
              </a:pPr>
              <a:t>‹N›</a:t>
            </a:fld>
            <a:endParaRPr lang="it-IT" altLang="it-IT">
              <a:latin typeface="Arial" panose="020B0604020202020204" pitchFamily="34" charset="0"/>
            </a:endParaRPr>
          </a:p>
        </p:txBody>
      </p:sp>
    </p:spTree>
    <p:extLst>
      <p:ext uri="{BB962C8B-B14F-4D97-AF65-F5344CB8AC3E}">
        <p14:creationId xmlns:p14="http://schemas.microsoft.com/office/powerpoint/2010/main" val="373402549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3315"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15716" name="Text Box 3"/>
          <p:cNvSpPr txBox="1">
            <a:spLocks noChangeArrowheads="1"/>
          </p:cNvSpPr>
          <p:nvPr/>
        </p:nvSpPr>
        <p:spPr bwMode="auto">
          <a:xfrm>
            <a:off x="457200" y="6354763"/>
            <a:ext cx="2133600" cy="368300"/>
          </a:xfrm>
          <a:prstGeom prst="rect">
            <a:avLst/>
          </a:prstGeom>
          <a:noFill/>
          <a:ln>
            <a:noFill/>
          </a:ln>
          <a:extLst/>
        </p:spPr>
        <p:txBody>
          <a:bodyPr wrap="none"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ea typeface="Microsoft YaHei" charset="0"/>
            </a:endParaRPr>
          </a:p>
        </p:txBody>
      </p:sp>
      <p:sp>
        <p:nvSpPr>
          <p:cNvPr id="115717" name="Text Box 4"/>
          <p:cNvSpPr txBox="1">
            <a:spLocks noChangeArrowheads="1"/>
          </p:cNvSpPr>
          <p:nvPr/>
        </p:nvSpPr>
        <p:spPr bwMode="auto">
          <a:xfrm>
            <a:off x="3124200" y="6354763"/>
            <a:ext cx="2895600" cy="368300"/>
          </a:xfrm>
          <a:prstGeom prst="rect">
            <a:avLst/>
          </a:prstGeom>
          <a:noFill/>
          <a:ln>
            <a:noFill/>
          </a:ln>
          <a:extLst/>
        </p:spPr>
        <p:txBody>
          <a:bodyPr wrap="none"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base">
              <a:spcBef>
                <a:spcPct val="0"/>
              </a:spcBef>
              <a:spcAft>
                <a:spcPct val="0"/>
              </a:spcAft>
              <a:buClr>
                <a:srgbClr val="000000"/>
              </a:buClr>
              <a:buSzPct val="100000"/>
              <a:buFont typeface="Times New Roman" charset="0"/>
              <a:buNone/>
              <a:defRPr/>
            </a:pPr>
            <a:endParaRPr lang="it-IT" sz="1800">
              <a:solidFill>
                <a:srgbClr val="FFFFFF"/>
              </a:solidFill>
              <a:ea typeface="Microsoft YaHei"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a:solidFill>
                  <a:srgbClr val="000000"/>
                </a:solidFill>
                <a:ea typeface="Microsoft YaHei" panose="020B0503020204020204" pitchFamily="34" charset="-122"/>
              </a:defRPr>
            </a:lvl1pPr>
          </a:lstStyle>
          <a:p>
            <a:pPr fontAlgn="base">
              <a:spcBef>
                <a:spcPct val="0"/>
              </a:spcBef>
              <a:spcAft>
                <a:spcPct val="0"/>
              </a:spcAft>
              <a:defRPr/>
            </a:pPr>
            <a:fld id="{1DF42AD9-EC1D-4E99-AD72-78D1893B52DD}" type="slidenum">
              <a:rPr lang="it-IT" altLang="it-IT">
                <a:latin typeface="Arial" panose="020B0604020202020204" pitchFamily="34" charset="0"/>
              </a:rPr>
              <a:pPr fontAlgn="base">
                <a:spcBef>
                  <a:spcPct val="0"/>
                </a:spcBef>
                <a:spcAft>
                  <a:spcPct val="0"/>
                </a:spcAft>
                <a:defRPr/>
              </a:pPr>
              <a:t>‹N›</a:t>
            </a:fld>
            <a:endParaRPr lang="it-IT" altLang="it-IT">
              <a:latin typeface="Arial" panose="020B0604020202020204" pitchFamily="34" charset="0"/>
            </a:endParaRPr>
          </a:p>
        </p:txBody>
      </p:sp>
    </p:spTree>
    <p:extLst>
      <p:ext uri="{BB962C8B-B14F-4D97-AF65-F5344CB8AC3E}">
        <p14:creationId xmlns:p14="http://schemas.microsoft.com/office/powerpoint/2010/main" val="86123948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grpSp>
        <p:nvGrpSpPr>
          <p:cNvPr id="22532" name="Group 9"/>
          <p:cNvGrpSpPr>
            <a:grpSpLocks noChangeAspect="1"/>
          </p:cNvGrpSpPr>
          <p:nvPr/>
        </p:nvGrpSpPr>
        <p:grpSpPr bwMode="auto">
          <a:xfrm>
            <a:off x="8382000" y="165100"/>
            <a:ext cx="609600" cy="577850"/>
            <a:chOff x="8076286" y="5962649"/>
            <a:chExt cx="763828" cy="721251"/>
          </a:xfrm>
        </p:grpSpPr>
        <p:sp>
          <p:nvSpPr>
            <p:cNvPr id="7" name="Rounded Rectangle 6"/>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b="1" dirty="0">
                <a:solidFill>
                  <a:srgbClr val="FFFFFF"/>
                </a:solidFill>
              </a:endParaRPr>
            </a:p>
          </p:txBody>
        </p:sp>
        <p:pic>
          <p:nvPicPr>
            <p:cNvPr id="22537" name="Picture 2">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l="17383" t="10995" r="14267" b="9666"/>
            <a:stretch>
              <a:fillRect/>
            </a:stretch>
          </p:blipFill>
          <p:spPr bwMode="auto">
            <a:xfrm>
              <a:off x="8122043" y="6007435"/>
              <a:ext cx="693396" cy="643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Footer Placeholder 10"/>
          <p:cNvSpPr>
            <a:spLocks noGrp="1"/>
          </p:cNvSpPr>
          <p:nvPr>
            <p:ph type="ftr" sz="quarter" idx="3"/>
          </p:nvPr>
        </p:nvSpPr>
        <p:spPr>
          <a:xfrm>
            <a:off x="1547813" y="1588"/>
            <a:ext cx="5567362" cy="365125"/>
          </a:xfrm>
          <a:prstGeom prst="rect">
            <a:avLst/>
          </a:prstGeom>
        </p:spPr>
        <p:txBody>
          <a:bodyPr vert="horz" lIns="91440" tIns="45720" rIns="91440" bIns="45720" rtlCol="0" anchor="ctr"/>
          <a:lstStyle>
            <a:lvl1pPr algn="r" eaLnBrk="0" hangingPunct="0">
              <a:defRPr kumimoji="0" sz="800">
                <a:solidFill>
                  <a:srgbClr val="FF0000"/>
                </a:solidFill>
                <a:latin typeface="Arial" charset="0"/>
                <a:ea typeface="ＭＳ Ｐゴシック" pitchFamily="34" charset="-128"/>
                <a:cs typeface="+mn-cs"/>
              </a:defRPr>
            </a:lvl1pPr>
          </a:lstStyle>
          <a:p>
            <a:pPr fontAlgn="base">
              <a:spcBef>
                <a:spcPct val="0"/>
              </a:spcBef>
              <a:spcAft>
                <a:spcPct val="0"/>
              </a:spcAft>
              <a:defRPr/>
            </a:pPr>
            <a:endParaRPr lang="en-GB"/>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b="1">
                <a:solidFill>
                  <a:srgbClr val="FFFFFF"/>
                </a:solidFill>
              </a:defRPr>
            </a:lvl1pPr>
          </a:lstStyle>
          <a:p>
            <a:pPr fontAlgn="base">
              <a:spcBef>
                <a:spcPct val="0"/>
              </a:spcBef>
              <a:spcAft>
                <a:spcPct val="0"/>
              </a:spcAft>
              <a:defRPr/>
            </a:pPr>
            <a:fld id="{6B414CE3-3308-4BFE-8637-477E67E445B7}" type="slidenum">
              <a:rPr lang="en-GB" altLang="it-IT">
                <a:cs typeface="Arial" panose="020B0604020202020204" pitchFamily="34" charset="0"/>
              </a:rPr>
              <a:pPr fontAlgn="base">
                <a:spcBef>
                  <a:spcPct val="0"/>
                </a:spcBef>
                <a:spcAft>
                  <a:spcPct val="0"/>
                </a:spcAft>
                <a:defRPr/>
              </a:pPr>
              <a:t>‹N›</a:t>
            </a:fld>
            <a:endParaRPr lang="en-GB" altLang="it-IT">
              <a:cs typeface="Arial" panose="020B0604020202020204" pitchFamily="34" charset="0"/>
            </a:endParaRPr>
          </a:p>
        </p:txBody>
      </p:sp>
      <p:sp>
        <p:nvSpPr>
          <p:cNvPr id="63495" name="TextBox 31"/>
          <p:cNvSpPr txBox="1">
            <a:spLocks noChangeArrowheads="1"/>
          </p:cNvSpPr>
          <p:nvPr/>
        </p:nvSpPr>
        <p:spPr bwMode="auto">
          <a:xfrm>
            <a:off x="5703888" y="6442075"/>
            <a:ext cx="2555875" cy="215900"/>
          </a:xfrm>
          <a:prstGeom prst="rect">
            <a:avLst/>
          </a:prstGeom>
          <a:noFill/>
          <a:ln>
            <a:noFill/>
          </a:ln>
          <a:extLst/>
        </p:spPr>
        <p:txBody>
          <a:bodyPr anchor="b">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kumimoji="0" lang="en-GB" sz="800" b="1" smtClean="0">
                <a:solidFill>
                  <a:srgbClr val="FFFFFF"/>
                </a:solidFill>
                <a:latin typeface="Arial" charset="0"/>
              </a:rPr>
              <a:t>FOR REACTIVE MEDICAL USE ONLY</a:t>
            </a:r>
            <a:endParaRPr kumimoji="0" lang="en-GB" sz="800" b="1" smtClean="0">
              <a:solidFill>
                <a:srgbClr val="D42313"/>
              </a:solidFill>
              <a:latin typeface="Arial" charset="0"/>
            </a:endParaRPr>
          </a:p>
        </p:txBody>
      </p:sp>
    </p:spTree>
    <p:extLst>
      <p:ext uri="{BB962C8B-B14F-4D97-AF65-F5344CB8AC3E}">
        <p14:creationId xmlns:p14="http://schemas.microsoft.com/office/powerpoint/2010/main" val="1196212678"/>
      </p:ext>
    </p:extLst>
  </p:cSld>
  <p:clrMap bg1="lt1" tx1="dk1" bg2="lt2" tx2="dk2" accent1="accent1" accent2="accent2" accent3="accent3" accent4="accent4" accent5="accent5" accent6="accent6" hlink="hlink" folHlink="folHlink"/>
  <p:sldLayoutIdLst>
    <p:sldLayoutId id="2147484191" r:id="rId1"/>
    <p:sldLayoutId id="2147484192" r:id="rId2"/>
  </p:sldLayoutIdLst>
  <p:transition/>
  <p:hf hdr="0" ftr="0" dt="0"/>
  <p:txStyles>
    <p:titleStyle>
      <a:lvl1pPr algn="ctr" rtl="0" eaLnBrk="0" fontAlgn="base" hangingPunct="0">
        <a:spcBef>
          <a:spcPct val="0"/>
        </a:spcBef>
        <a:spcAft>
          <a:spcPct val="0"/>
        </a:spcAft>
        <a:defRPr sz="3200" b="1">
          <a:solidFill>
            <a:srgbClr val="FDC20A"/>
          </a:solidFill>
          <a:latin typeface="+mj-lt"/>
          <a:ea typeface="MS PGothic" pitchFamily="34" charset="-128"/>
          <a:cs typeface="MS PGothic"/>
        </a:defRPr>
      </a:lvl1pPr>
      <a:lvl2pPr algn="ctr" rtl="0" eaLnBrk="0" fontAlgn="base" hangingPunct="0">
        <a:spcBef>
          <a:spcPct val="0"/>
        </a:spcBef>
        <a:spcAft>
          <a:spcPct val="0"/>
        </a:spcAft>
        <a:defRPr sz="3200" b="1">
          <a:solidFill>
            <a:srgbClr val="FDC20A"/>
          </a:solidFill>
          <a:latin typeface="Arial" charset="0"/>
          <a:ea typeface="MS PGothic" pitchFamily="34" charset="-128"/>
          <a:cs typeface="MS PGothic"/>
        </a:defRPr>
      </a:lvl2pPr>
      <a:lvl3pPr algn="ctr" rtl="0" eaLnBrk="0" fontAlgn="base" hangingPunct="0">
        <a:spcBef>
          <a:spcPct val="0"/>
        </a:spcBef>
        <a:spcAft>
          <a:spcPct val="0"/>
        </a:spcAft>
        <a:defRPr sz="3200" b="1">
          <a:solidFill>
            <a:srgbClr val="FDC20A"/>
          </a:solidFill>
          <a:latin typeface="Arial" charset="0"/>
          <a:ea typeface="MS PGothic" pitchFamily="34" charset="-128"/>
          <a:cs typeface="MS PGothic"/>
        </a:defRPr>
      </a:lvl3pPr>
      <a:lvl4pPr algn="ctr" rtl="0" eaLnBrk="0" fontAlgn="base" hangingPunct="0">
        <a:spcBef>
          <a:spcPct val="0"/>
        </a:spcBef>
        <a:spcAft>
          <a:spcPct val="0"/>
        </a:spcAft>
        <a:defRPr sz="3200" b="1">
          <a:solidFill>
            <a:srgbClr val="FDC20A"/>
          </a:solidFill>
          <a:latin typeface="Arial" charset="0"/>
          <a:ea typeface="MS PGothic" pitchFamily="34" charset="-128"/>
          <a:cs typeface="MS PGothic"/>
        </a:defRPr>
      </a:lvl4pPr>
      <a:lvl5pPr algn="ctr" rtl="0" eaLnBrk="0" fontAlgn="base" hangingPunct="0">
        <a:spcBef>
          <a:spcPct val="0"/>
        </a:spcBef>
        <a:spcAft>
          <a:spcPct val="0"/>
        </a:spcAft>
        <a:defRPr sz="3200" b="1">
          <a:solidFill>
            <a:srgbClr val="FDC20A"/>
          </a:solidFill>
          <a:latin typeface="Arial" charset="0"/>
          <a:ea typeface="MS PGothic" pitchFamily="34" charset="-128"/>
          <a:cs typeface="MS PGothic"/>
        </a:defRPr>
      </a:lvl5pPr>
      <a:lvl6pPr marL="457200" algn="ctr" rtl="0" fontAlgn="base">
        <a:spcBef>
          <a:spcPct val="0"/>
        </a:spcBef>
        <a:spcAft>
          <a:spcPct val="0"/>
        </a:spcAft>
        <a:defRPr sz="3600" b="1">
          <a:solidFill>
            <a:srgbClr val="FFCC00"/>
          </a:solidFill>
          <a:latin typeface="Arial" charset="0"/>
        </a:defRPr>
      </a:lvl6pPr>
      <a:lvl7pPr marL="914400" algn="ctr" rtl="0" fontAlgn="base">
        <a:spcBef>
          <a:spcPct val="0"/>
        </a:spcBef>
        <a:spcAft>
          <a:spcPct val="0"/>
        </a:spcAft>
        <a:defRPr sz="3600" b="1">
          <a:solidFill>
            <a:srgbClr val="FFCC00"/>
          </a:solidFill>
          <a:latin typeface="Arial" charset="0"/>
        </a:defRPr>
      </a:lvl7pPr>
      <a:lvl8pPr marL="1371600" algn="ctr" rtl="0" fontAlgn="base">
        <a:spcBef>
          <a:spcPct val="0"/>
        </a:spcBef>
        <a:spcAft>
          <a:spcPct val="0"/>
        </a:spcAft>
        <a:defRPr sz="3600" b="1">
          <a:solidFill>
            <a:srgbClr val="FFCC00"/>
          </a:solidFill>
          <a:latin typeface="Arial" charset="0"/>
        </a:defRPr>
      </a:lvl8pPr>
      <a:lvl9pPr marL="1828800" algn="ctr" rtl="0" fontAlgn="base">
        <a:spcBef>
          <a:spcPct val="0"/>
        </a:spcBef>
        <a:spcAft>
          <a:spcPct val="0"/>
        </a:spcAft>
        <a:defRPr sz="3600" b="1">
          <a:solidFill>
            <a:srgbClr val="FFCC00"/>
          </a:solidFill>
          <a:latin typeface="Arial" charset="0"/>
        </a:defRPr>
      </a:lvl9pPr>
    </p:titleStyle>
    <p:bodyStyle>
      <a:lvl1pPr marL="342900" indent="-342900" algn="l" rtl="0" eaLnBrk="0" fontAlgn="base" hangingPunct="0">
        <a:spcBef>
          <a:spcPts val="1200"/>
        </a:spcBef>
        <a:spcAft>
          <a:spcPct val="0"/>
        </a:spcAft>
        <a:buClr>
          <a:srgbClr val="FFCC00"/>
        </a:buClr>
        <a:buChar char="•"/>
        <a:defRPr sz="2400">
          <a:solidFill>
            <a:schemeClr val="bg1"/>
          </a:solidFill>
          <a:latin typeface="+mn-lt"/>
          <a:ea typeface="MS PGothic" pitchFamily="34" charset="-128"/>
          <a:cs typeface="MS PGothic" pitchFamily="34" charset="-128"/>
        </a:defRPr>
      </a:lvl1pPr>
      <a:lvl2pPr marL="742950" indent="-285750" algn="l" rtl="0" eaLnBrk="0" fontAlgn="base" hangingPunct="0">
        <a:spcBef>
          <a:spcPts val="1200"/>
        </a:spcBef>
        <a:spcAft>
          <a:spcPct val="0"/>
        </a:spcAft>
        <a:buChar char="–"/>
        <a:defRPr sz="2000">
          <a:solidFill>
            <a:schemeClr val="bg1"/>
          </a:solidFill>
          <a:latin typeface="+mn-lt"/>
          <a:ea typeface="MS PGothic" pitchFamily="34" charset="-128"/>
          <a:cs typeface="MS PGothic"/>
        </a:defRPr>
      </a:lvl2pPr>
      <a:lvl3pPr marL="1143000" indent="-228600" algn="l" rtl="0" eaLnBrk="0" fontAlgn="base" hangingPunct="0">
        <a:spcBef>
          <a:spcPts val="1200"/>
        </a:spcBef>
        <a:spcAft>
          <a:spcPct val="0"/>
        </a:spcAft>
        <a:buChar char="•"/>
        <a:defRPr sz="1700">
          <a:solidFill>
            <a:schemeClr val="bg1"/>
          </a:solidFill>
          <a:latin typeface="+mn-lt"/>
          <a:ea typeface="MS PGothic" pitchFamily="34" charset="-128"/>
          <a:cs typeface="MS PGothic"/>
        </a:defRPr>
      </a:lvl3pPr>
      <a:lvl4pPr marL="1600200" indent="-228600" algn="l" rtl="0" eaLnBrk="0" fontAlgn="base" hangingPunct="0">
        <a:spcBef>
          <a:spcPts val="1200"/>
        </a:spcBef>
        <a:spcAft>
          <a:spcPct val="0"/>
        </a:spcAft>
        <a:buChar char="–"/>
        <a:defRPr sz="1500">
          <a:solidFill>
            <a:schemeClr val="bg1"/>
          </a:solidFill>
          <a:latin typeface="+mn-lt"/>
          <a:ea typeface="MS PGothic" pitchFamily="34" charset="-128"/>
          <a:cs typeface="MS PGothic"/>
        </a:defRPr>
      </a:lvl4pPr>
      <a:lvl5pPr marL="2057400" indent="-228600" algn="l" rtl="0" eaLnBrk="0" fontAlgn="base" hangingPunct="0">
        <a:spcBef>
          <a:spcPts val="1200"/>
        </a:spcBef>
        <a:spcAft>
          <a:spcPct val="0"/>
        </a:spcAft>
        <a:buChar char="»"/>
        <a:defRPr sz="1300">
          <a:solidFill>
            <a:schemeClr val="bg1"/>
          </a:solidFill>
          <a:latin typeface="+mn-lt"/>
          <a:ea typeface="MS PGothic"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400">
                <a:solidFill>
                  <a:srgbClr val="000000"/>
                </a:solidFill>
                <a:latin typeface="Arial" charset="0"/>
                <a:ea typeface="Microsoft YaHei" pitchFamily="34" charset="-122"/>
                <a:cs typeface="Arial" charset="0"/>
              </a:defRPr>
            </a:lvl1pPr>
          </a:lstStyle>
          <a:p>
            <a:pPr fontAlgn="base">
              <a:spcBef>
                <a:spcPct val="0"/>
              </a:spcBef>
              <a:spcAft>
                <a:spcPct val="0"/>
              </a:spcAft>
              <a:defRPr/>
            </a:pPr>
            <a:endParaRPr lang="it-IT"/>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kumimoji="0" sz="1400">
                <a:solidFill>
                  <a:srgbClr val="000000"/>
                </a:solidFill>
                <a:latin typeface="Arial" charset="0"/>
                <a:ea typeface="Microsoft YaHei" pitchFamily="34" charset="-122"/>
                <a:cs typeface="Arial" charset="0"/>
              </a:defRPr>
            </a:lvl1pPr>
          </a:lstStyle>
          <a:p>
            <a:pPr fontAlgn="base">
              <a:spcBef>
                <a:spcPct val="0"/>
              </a:spcBef>
              <a:spcAft>
                <a:spcPct val="0"/>
              </a:spcAft>
              <a:defRPr/>
            </a:pPr>
            <a:endParaRPr lang="it-IT"/>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05068A60-509E-45A7-8981-78008A139FF8}" type="slidenum">
              <a:rPr lang="it-IT" altLang="it-IT">
                <a:ea typeface="MS PGothic" panose="020B0600070205080204" pitchFamily="34" charset="-128"/>
              </a:rPr>
              <a:pPr eaLnBrk="0" fontAlgn="base" hangingPunct="0">
                <a:spcBef>
                  <a:spcPct val="0"/>
                </a:spcBef>
                <a:spcAft>
                  <a:spcPct val="0"/>
                </a:spcAft>
                <a:defRPr/>
              </a:pPr>
              <a:t>‹N›</a:t>
            </a:fld>
            <a:endParaRPr lang="it-IT" altLang="it-IT">
              <a:ea typeface="MS PGothic" panose="020B0600070205080204" pitchFamily="34" charset="-128"/>
            </a:endParaRPr>
          </a:p>
        </p:txBody>
      </p:sp>
    </p:spTree>
    <p:extLst>
      <p:ext uri="{BB962C8B-B14F-4D97-AF65-F5344CB8AC3E}">
        <p14:creationId xmlns:p14="http://schemas.microsoft.com/office/powerpoint/2010/main" val="15258860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20483"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p:cNvSpPr txBox="1">
            <a:spLocks noChangeArrowheads="1"/>
          </p:cNvSpPr>
          <p:nvPr/>
        </p:nvSpPr>
        <p:spPr bwMode="auto">
          <a:xfrm>
            <a:off x="457200" y="6354763"/>
            <a:ext cx="2133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64517" name="Text Box 4"/>
          <p:cNvSpPr txBox="1">
            <a:spLocks noChangeArrowheads="1"/>
          </p:cNvSpPr>
          <p:nvPr/>
        </p:nvSpPr>
        <p:spPr bwMode="auto">
          <a:xfrm>
            <a:off x="3124200" y="6354763"/>
            <a:ext cx="2895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a:solidFill>
                  <a:srgbClr val="000000"/>
                </a:solidFill>
              </a:defRPr>
            </a:lvl1pPr>
          </a:lstStyle>
          <a:p>
            <a:pPr fontAlgn="base">
              <a:spcBef>
                <a:spcPct val="0"/>
              </a:spcBef>
              <a:spcAft>
                <a:spcPct val="0"/>
              </a:spcAft>
              <a:defRPr/>
            </a:pPr>
            <a:fld id="{D42C1774-2139-4177-94C4-3166D16015E1}" type="slidenum">
              <a:rPr lang="it-IT" altLang="it-IT">
                <a:latin typeface="Arial" panose="020B0604020202020204" pitchFamily="34" charset="0"/>
                <a:ea typeface="MS PGothic" panose="020B0600070205080204" pitchFamily="34" charset="-128"/>
              </a:rPr>
              <a:pPr fontAlgn="base">
                <a:spcBef>
                  <a:spcPct val="0"/>
                </a:spcBef>
                <a:spcAft>
                  <a:spcPct val="0"/>
                </a:spcAft>
                <a:defRPr/>
              </a:pPr>
              <a:t>‹N›</a:t>
            </a:fld>
            <a:endParaRPr lang="it-IT" altLang="it-I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1076217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638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4516" name="Text Box 3"/>
          <p:cNvSpPr txBox="1">
            <a:spLocks noChangeArrowheads="1"/>
          </p:cNvSpPr>
          <p:nvPr/>
        </p:nvSpPr>
        <p:spPr bwMode="auto">
          <a:xfrm>
            <a:off x="457200" y="6354763"/>
            <a:ext cx="2133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64517" name="Text Box 4"/>
          <p:cNvSpPr txBox="1">
            <a:spLocks noChangeArrowheads="1"/>
          </p:cNvSpPr>
          <p:nvPr/>
        </p:nvSpPr>
        <p:spPr bwMode="auto">
          <a:xfrm>
            <a:off x="3124200" y="6354763"/>
            <a:ext cx="2895600" cy="368300"/>
          </a:xfrm>
          <a:prstGeom prst="rect">
            <a:avLst/>
          </a:prstGeom>
          <a:noFill/>
          <a:ln>
            <a:noFill/>
          </a:ln>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Clr>
                <a:srgbClr val="000000"/>
              </a:buClr>
              <a:buSzPct val="100000"/>
              <a:buFont typeface="Times New Roman" charset="0"/>
              <a:buNone/>
              <a:defRPr/>
            </a:pPr>
            <a:endParaRPr lang="it-IT" sz="1800">
              <a:solidFill>
                <a:srgbClr val="FFFFFF"/>
              </a:solidFill>
              <a:cs typeface="Arial" charset="0"/>
            </a:endParaRPr>
          </a:p>
        </p:txBody>
      </p:sp>
      <p:sp>
        <p:nvSpPr>
          <p:cNvPr id="2"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SzPct val="100000"/>
              <a:defRPr>
                <a:solidFill>
                  <a:srgbClr val="000000"/>
                </a:solidFill>
              </a:defRPr>
            </a:lvl1pPr>
          </a:lstStyle>
          <a:p>
            <a:pPr fontAlgn="base">
              <a:spcBef>
                <a:spcPct val="0"/>
              </a:spcBef>
              <a:spcAft>
                <a:spcPct val="0"/>
              </a:spcAft>
              <a:defRPr/>
            </a:pPr>
            <a:fld id="{2C5EC89E-89D7-4790-B141-40DA8A8D717A}" type="slidenum">
              <a:rPr lang="it-IT" altLang="it-IT">
                <a:latin typeface="Arial" panose="020B0604020202020204" pitchFamily="34" charset="0"/>
                <a:ea typeface="MS PGothic" panose="020B0600070205080204" pitchFamily="34" charset="-128"/>
              </a:rPr>
              <a:pPr fontAlgn="base">
                <a:spcBef>
                  <a:spcPct val="0"/>
                </a:spcBef>
                <a:spcAft>
                  <a:spcPct val="0"/>
                </a:spcAft>
                <a:defRPr/>
              </a:pPr>
              <a:t>‹N›</a:t>
            </a:fld>
            <a:endParaRPr lang="it-IT" altLang="it-I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4573910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FDFDF"/>
        </a:solidFill>
        <a:effectLst/>
      </p:bgPr>
    </p:bg>
    <p:spTree>
      <p:nvGrpSpPr>
        <p:cNvPr id="1" name=""/>
        <p:cNvGrpSpPr/>
        <p:nvPr/>
      </p:nvGrpSpPr>
      <p:grpSpPr>
        <a:xfrm>
          <a:off x="0" y="0"/>
          <a:ext cx="0" cy="0"/>
          <a:chOff x="0" y="0"/>
          <a:chExt cx="0" cy="0"/>
        </a:xfrm>
      </p:grpSpPr>
      <p:sp>
        <p:nvSpPr>
          <p:cNvPr id="327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27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3A7D5CC-C909-430D-AC6D-09D919508133}" type="datetimeFigureOut">
              <a:rPr lang="it-IT"/>
              <a:pPr>
                <a:defRPr/>
              </a:pPr>
              <a:t>12/10/2018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7112A0C-B312-4A19-856F-BEEA6141E4D5}" type="slidenum">
              <a:rPr lang="it-IT"/>
              <a:pPr>
                <a:defRPr/>
              </a:pPr>
              <a:t>‹N›</a:t>
            </a:fld>
            <a:endParaRPr lang="it-IT"/>
          </a:p>
        </p:txBody>
      </p:sp>
    </p:spTree>
    <p:extLst>
      <p:ext uri="{BB962C8B-B14F-4D97-AF65-F5344CB8AC3E}">
        <p14:creationId xmlns:p14="http://schemas.microsoft.com/office/powerpoint/2010/main" val="205118946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FDFDF"/>
        </a:solidFill>
        <a:effectLst/>
      </p:bgPr>
    </p:bg>
    <p:spTree>
      <p:nvGrpSpPr>
        <p:cNvPr id="1" name=""/>
        <p:cNvGrpSpPr/>
        <p:nvPr/>
      </p:nvGrpSpPr>
      <p:grpSpPr>
        <a:xfrm>
          <a:off x="0" y="0"/>
          <a:ext cx="0" cy="0"/>
          <a:chOff x="0" y="0"/>
          <a:chExt cx="0" cy="0"/>
        </a:xfrm>
      </p:grpSpPr>
      <p:sp>
        <p:nvSpPr>
          <p:cNvPr id="327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27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3A7D5CC-C909-430D-AC6D-09D919508133}" type="datetimeFigureOut">
              <a:rPr lang="it-IT"/>
              <a:pPr>
                <a:defRPr/>
              </a:pPr>
              <a:t>12/10/2018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7112A0C-B312-4A19-856F-BEEA6141E4D5}" type="slidenum">
              <a:rPr lang="it-IT"/>
              <a:pPr>
                <a:defRPr/>
              </a:pPr>
              <a:t>‹N›</a:t>
            </a:fld>
            <a:endParaRPr lang="it-IT"/>
          </a:p>
        </p:txBody>
      </p:sp>
    </p:spTree>
    <p:extLst>
      <p:ext uri="{BB962C8B-B14F-4D97-AF65-F5344CB8AC3E}">
        <p14:creationId xmlns:p14="http://schemas.microsoft.com/office/powerpoint/2010/main" val="130549148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FDFDF"/>
        </a:solidFill>
        <a:effectLst/>
      </p:bgPr>
    </p:bg>
    <p:spTree>
      <p:nvGrpSpPr>
        <p:cNvPr id="1" name=""/>
        <p:cNvGrpSpPr/>
        <p:nvPr/>
      </p:nvGrpSpPr>
      <p:grpSpPr>
        <a:xfrm>
          <a:off x="0" y="0"/>
          <a:ext cx="0" cy="0"/>
          <a:chOff x="0" y="0"/>
          <a:chExt cx="0" cy="0"/>
        </a:xfrm>
      </p:grpSpPr>
      <p:sp>
        <p:nvSpPr>
          <p:cNvPr id="327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27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3A7D5CC-C909-430D-AC6D-09D919508133}" type="datetimeFigureOut">
              <a:rPr lang="it-IT"/>
              <a:pPr>
                <a:defRPr/>
              </a:pPr>
              <a:t>12/10/2018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A7112A0C-B312-4A19-856F-BEEA6141E4D5}" type="slidenum">
              <a:rPr lang="it-IT"/>
              <a:pPr>
                <a:defRPr/>
              </a:pPr>
              <a:t>‹N›</a:t>
            </a:fld>
            <a:endParaRPr lang="it-IT"/>
          </a:p>
        </p:txBody>
      </p:sp>
    </p:spTree>
    <p:extLst>
      <p:ext uri="{BB962C8B-B14F-4D97-AF65-F5344CB8AC3E}">
        <p14:creationId xmlns:p14="http://schemas.microsoft.com/office/powerpoint/2010/main" val="100715601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87.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hyperlink" Target="http://www.opsonline.it/forum/attachments/facolta-di-psicologia-di-roma/13831d1181375551-logo-universita-logo-sapienza.bm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5.xml"/><Relationship Id="rId5" Type="http://schemas.openxmlformats.org/officeDocument/2006/relationships/image" Target="../media/image2.jpeg"/><Relationship Id="rId4" Type="http://schemas.openxmlformats.org/officeDocument/2006/relationships/hyperlink" Target="http://www.opsonline.it/forum/attachments/facolta-di-psicologia-di-roma/13831d1181375551-logo-universita-logo-sapienza.bmp"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6.emf"/><Relationship Id="rId7" Type="http://schemas.openxmlformats.org/officeDocument/2006/relationships/image" Target="../media/image9.jpeg"/><Relationship Id="rId2" Type="http://schemas.openxmlformats.org/officeDocument/2006/relationships/image" Target="../media/image25.emf"/><Relationship Id="rId1" Type="http://schemas.openxmlformats.org/officeDocument/2006/relationships/slideLayout" Target="../slideLayouts/slideLayout183.xml"/><Relationship Id="rId6" Type="http://schemas.openxmlformats.org/officeDocument/2006/relationships/image" Target="../media/image2.jpeg"/><Relationship Id="rId5" Type="http://schemas.openxmlformats.org/officeDocument/2006/relationships/hyperlink" Target="http://www.opsonline.it/forum/attachments/facolta-di-psicologia-di-roma/13831d1181375551-logo-universita-logo-sapienza.bmp" TargetMode="Externa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5.jpeg"/><Relationship Id="rId2" Type="http://schemas.openxmlformats.org/officeDocument/2006/relationships/image" Target="../media/image29.png"/><Relationship Id="rId1" Type="http://schemas.openxmlformats.org/officeDocument/2006/relationships/slideLayout" Target="../slideLayouts/slideLayout409.xml"/><Relationship Id="rId6" Type="http://schemas.openxmlformats.org/officeDocument/2006/relationships/image" Target="../media/image2.jpeg"/><Relationship Id="rId5" Type="http://schemas.openxmlformats.org/officeDocument/2006/relationships/hyperlink" Target="http://www.opsonline.it/forum/attachments/facolta-di-psicologia-di-roma/13831d1181375551-logo-universita-logo-sapienza.bmp" TargetMode="Externa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hyperlink" Target="http://www.opsonline.it/forum/attachments/facolta-di-psicologia-di-roma/13831d1181375551-logo-universita-logo-sapienza.bmp" TargetMode="External"/><Relationship Id="rId7"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11.xml"/><Relationship Id="rId6" Type="http://schemas.openxmlformats.org/officeDocument/2006/relationships/image" Target="../media/image33.emf"/><Relationship Id="rId5" Type="http://schemas.openxmlformats.org/officeDocument/2006/relationships/image" Target="../media/image9.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7.png"/><Relationship Id="rId7" Type="http://schemas.openxmlformats.org/officeDocument/2006/relationships/image" Target="../media/image21.jpeg"/><Relationship Id="rId2" Type="http://schemas.openxmlformats.org/officeDocument/2006/relationships/image" Target="../media/image36.png"/><Relationship Id="rId1" Type="http://schemas.openxmlformats.org/officeDocument/2006/relationships/slideLayout" Target="../slideLayouts/slideLayout132.xml"/><Relationship Id="rId6" Type="http://schemas.openxmlformats.org/officeDocument/2006/relationships/hyperlink" Target="http://www.opsonline.it/forum/attachments/facolta-di-psicologia-di-roma/13831d1181375551-logo-universita-logo-sapienza.bmp"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2" Type="http://schemas.openxmlformats.org/officeDocument/2006/relationships/image" Target="../media/image40.jpeg"/><Relationship Id="rId1" Type="http://schemas.openxmlformats.org/officeDocument/2006/relationships/slideLayout" Target="../slideLayouts/slideLayout159.xml"/><Relationship Id="rId5" Type="http://schemas.openxmlformats.org/officeDocument/2006/relationships/image" Target="../media/image9.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Layout" Target="../slideLayouts/slideLayout416.xml"/><Relationship Id="rId6" Type="http://schemas.openxmlformats.org/officeDocument/2006/relationships/image" Target="../media/image15.jpeg"/><Relationship Id="rId5" Type="http://schemas.openxmlformats.org/officeDocument/2006/relationships/image" Target="../media/image2.jpeg"/><Relationship Id="rId4" Type="http://schemas.openxmlformats.org/officeDocument/2006/relationships/hyperlink" Target="http://www.opsonline.it/forum/attachments/facolta-di-psicologia-di-roma/13831d1181375551-logo-universita-logo-sapienza.bm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83.xml"/><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2" Type="http://schemas.openxmlformats.org/officeDocument/2006/relationships/image" Target="../media/image46.emf"/><Relationship Id="rId1" Type="http://schemas.openxmlformats.org/officeDocument/2006/relationships/slideLayout" Target="../slideLayouts/slideLayout183.xml"/><Relationship Id="rId5" Type="http://schemas.openxmlformats.org/officeDocument/2006/relationships/image" Target="../media/image9.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7"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25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270.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7" Type="http://schemas.openxmlformats.org/officeDocument/2006/relationships/image" Target="../media/image52.emf"/><Relationship Id="rId2" Type="http://schemas.openxmlformats.org/officeDocument/2006/relationships/image" Target="../media/image50.emf"/><Relationship Id="rId1" Type="http://schemas.openxmlformats.org/officeDocument/2006/relationships/slideLayout" Target="../slideLayouts/slideLayout295.xml"/><Relationship Id="rId6" Type="http://schemas.openxmlformats.org/officeDocument/2006/relationships/image" Target="../media/image51.emf"/><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8.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1.jpeg"/><Relationship Id="rId7" Type="http://schemas.openxmlformats.org/officeDocument/2006/relationships/image" Target="../media/image55.pn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190.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320.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26.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18.xml"/><Relationship Id="rId6" Type="http://schemas.openxmlformats.org/officeDocument/2006/relationships/image" Target="../media/image2.jpeg"/><Relationship Id="rId5" Type="http://schemas.openxmlformats.org/officeDocument/2006/relationships/hyperlink" Target="http://www.opsonline.it/forum/attachments/facolta-di-psicologia-di-roma/13831d1181375551-logo-universita-logo-sapienza.bmp" TargetMode="External"/><Relationship Id="rId4" Type="http://schemas.openxmlformats.org/officeDocument/2006/relationships/image" Target="../media/image63.emf"/></Relationships>
</file>

<file path=ppt/slides/_rels/slide27.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2" Type="http://schemas.openxmlformats.org/officeDocument/2006/relationships/image" Target="../media/image64.emf"/><Relationship Id="rId1" Type="http://schemas.openxmlformats.org/officeDocument/2006/relationships/slideLayout" Target="../slideLayouts/slideLayout284.xml"/><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190.xml"/><Relationship Id="rId6" Type="http://schemas.openxmlformats.org/officeDocument/2006/relationships/image" Target="../media/image66.jpeg"/><Relationship Id="rId5" Type="http://schemas.openxmlformats.org/officeDocument/2006/relationships/image" Target="../media/image65.emf"/><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7.png"/><Relationship Id="rId1" Type="http://schemas.openxmlformats.org/officeDocument/2006/relationships/slideLayout" Target="../slideLayouts/slideLayout30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hyperlink" Target="http://www.opsonline.it/forum/attachments/facolta-di-psicologia-di-roma/13831d1181375551-logo-universita-logo-sapienza.bmp"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346.xml"/><Relationship Id="rId6" Type="http://schemas.openxmlformats.org/officeDocument/2006/relationships/image" Target="../media/image72.png"/><Relationship Id="rId5" Type="http://schemas.openxmlformats.org/officeDocument/2006/relationships/image" Target="../media/image71.jpeg"/><Relationship Id="rId10" Type="http://schemas.openxmlformats.org/officeDocument/2006/relationships/image" Target="../media/image3.jpeg"/><Relationship Id="rId4" Type="http://schemas.openxmlformats.org/officeDocument/2006/relationships/image" Target="../media/image70.png"/><Relationship Id="rId9"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3.jpeg"/><Relationship Id="rId2" Type="http://schemas.openxmlformats.org/officeDocument/2006/relationships/image" Target="../media/image76.png"/><Relationship Id="rId1" Type="http://schemas.openxmlformats.org/officeDocument/2006/relationships/slideLayout" Target="../slideLayouts/slideLayout358.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36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opsonline.it/forum/attachments/facolta-di-psicologia-di-roma/13831d1181375551-logo-universita-logo-sapienza.bm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2" Type="http://schemas.openxmlformats.org/officeDocument/2006/relationships/image" Target="../media/image79.emf"/><Relationship Id="rId1" Type="http://schemas.openxmlformats.org/officeDocument/2006/relationships/slideLayout" Target="../slideLayouts/slideLayout378.xml"/><Relationship Id="rId5" Type="http://schemas.openxmlformats.org/officeDocument/2006/relationships/image" Target="../media/image3.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20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226.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1.gif"/><Relationship Id="rId1" Type="http://schemas.openxmlformats.org/officeDocument/2006/relationships/slideLayout" Target="../slideLayouts/slideLayout244.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18.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psonline.it/forum/attachments/facolta-di-psicologia-di-roma/13831d1181375551-logo-universita-logo-sapienza.bmp" TargetMode="Externa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83.xml"/></Relationships>
</file>

<file path=ppt/slides/_rels/slide41.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85.emf"/><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2.jpeg"/><Relationship Id="rId5" Type="http://schemas.openxmlformats.org/officeDocument/2006/relationships/hyperlink" Target="http://www.opsonline.it/forum/attachments/facolta-di-psicologia-di-roma/13831d1181375551-logo-universita-logo-sapienza.bmp" TargetMode="External"/><Relationship Id="rId4" Type="http://schemas.openxmlformats.org/officeDocument/2006/relationships/image" Target="../media/image86.emf"/></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5.xml"/><Relationship Id="rId6" Type="http://schemas.openxmlformats.org/officeDocument/2006/relationships/image" Target="../media/image15.jpeg"/><Relationship Id="rId5" Type="http://schemas.openxmlformats.org/officeDocument/2006/relationships/image" Target="../media/image2.jpeg"/><Relationship Id="rId4" Type="http://schemas.openxmlformats.org/officeDocument/2006/relationships/hyperlink" Target="http://www.opsonline.it/forum/attachments/facolta-di-psicologia-di-roma/13831d1181375551-logo-universita-logo-sapienza.bm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2.jpeg"/><Relationship Id="rId4" Type="http://schemas.openxmlformats.org/officeDocument/2006/relationships/hyperlink" Target="http://www.opsonline.it/forum/attachments/facolta-di-psicologia-di-roma/13831d1181375551-logo-universita-logo-sapienza.bm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2" Type="http://schemas.openxmlformats.org/officeDocument/2006/relationships/image" Target="../media/image13.emf"/><Relationship Id="rId1" Type="http://schemas.openxmlformats.org/officeDocument/2006/relationships/slideLayout" Target="../slideLayouts/slideLayout54.xml"/><Relationship Id="rId5" Type="http://schemas.openxmlformats.org/officeDocument/2006/relationships/image" Target="../media/image9.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2" Type="http://schemas.openxmlformats.org/officeDocument/2006/relationships/image" Target="../media/image14.emf"/><Relationship Id="rId1" Type="http://schemas.openxmlformats.org/officeDocument/2006/relationships/slideLayout" Target="../slideLayouts/slideLayout6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www.opsonline.it/forum/attachments/facolta-di-psicologia-di-roma/13831d1181375551-logo-universita-logo-sapienza.bmp" TargetMode="External"/><Relationship Id="rId2" Type="http://schemas.openxmlformats.org/officeDocument/2006/relationships/image" Target="../media/image17.jpeg"/><Relationship Id="rId1" Type="http://schemas.openxmlformats.org/officeDocument/2006/relationships/slideLayout" Target="../slideLayouts/slideLayout60.xml"/><Relationship Id="rId5" Type="http://schemas.openxmlformats.org/officeDocument/2006/relationships/image" Target="../media/image18.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5.xml"/><Relationship Id="rId6" Type="http://schemas.openxmlformats.org/officeDocument/2006/relationships/image" Target="../media/image21.jpeg"/><Relationship Id="rId5" Type="http://schemas.openxmlformats.org/officeDocument/2006/relationships/hyperlink" Target="http://www.opsonline.it/forum/attachments/facolta-di-psicologia-di-roma/13831d1181375551-logo-universita-logo-sapienza.bmp"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4" descr="13831d1181375551-logo-universita-logo-sapienz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475" name="Picture 11" descr="LogoDCGV300pix"/>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5476" name="Immagine 7"/>
          <p:cNvSpPr>
            <a:spLocks noChangeAspect="1"/>
          </p:cNvSpPr>
          <p:nvPr/>
        </p:nvSpPr>
        <p:spPr bwMode="auto">
          <a:xfrm>
            <a:off x="4503738" y="1371600"/>
            <a:ext cx="3268662"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endParaRPr lang="it-IT" altLang="it-IT" sz="1800">
              <a:latin typeface="Arial" panose="020B0604020202020204" pitchFamily="34" charset="0"/>
              <a:ea typeface="MS PGothic" panose="020B0600070205080204" pitchFamily="34" charset="-128"/>
            </a:endParaRPr>
          </a:p>
        </p:txBody>
      </p:sp>
      <p:sp>
        <p:nvSpPr>
          <p:cNvPr id="105477" name="Text Box 8"/>
          <p:cNvSpPr txBox="1">
            <a:spLocks noChangeArrowheads="1"/>
          </p:cNvSpPr>
          <p:nvPr/>
        </p:nvSpPr>
        <p:spPr bwMode="auto">
          <a:xfrm>
            <a:off x="1571625" y="160338"/>
            <a:ext cx="5734050"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algn="ctr" eaLnBrk="0" fontAlgn="base" hangingPunct="0">
              <a:spcBef>
                <a:spcPct val="0"/>
              </a:spcBef>
              <a:spcAft>
                <a:spcPct val="0"/>
              </a:spcAft>
              <a:buClrTx/>
              <a:buSzTx/>
              <a:buFontTx/>
              <a:buNone/>
            </a:pPr>
            <a:r>
              <a:rPr lang="ja-JP" altLang="it-IT" sz="1600" b="1" i="1" dirty="0">
                <a:solidFill>
                  <a:srgbClr val="002060"/>
                </a:solidFill>
                <a:ea typeface="MS PGothic" panose="020B0600070205080204" pitchFamily="34" charset="-128"/>
              </a:rPr>
              <a:t>“</a:t>
            </a:r>
            <a:r>
              <a:rPr lang="it-IT" altLang="ja-JP" sz="1600" b="1" i="1" dirty="0">
                <a:solidFill>
                  <a:srgbClr val="002060"/>
                </a:solidFill>
                <a:ea typeface="MS PGothic" panose="020B0600070205080204" pitchFamily="34" charset="-128"/>
              </a:rPr>
              <a:t>Sapienza</a:t>
            </a:r>
            <a:r>
              <a:rPr lang="ja-JP" altLang="it-IT" sz="1600" b="1" i="1" dirty="0">
                <a:solidFill>
                  <a:srgbClr val="002060"/>
                </a:solidFill>
                <a:ea typeface="MS PGothic" panose="020B0600070205080204" pitchFamily="34" charset="-128"/>
              </a:rPr>
              <a:t>”</a:t>
            </a:r>
            <a:r>
              <a:rPr lang="it-IT" altLang="ja-JP" sz="1600" b="1" i="1" dirty="0">
                <a:solidFill>
                  <a:srgbClr val="002060"/>
                </a:solidFill>
                <a:ea typeface="MS PGothic" panose="020B0600070205080204" pitchFamily="34" charset="-128"/>
              </a:rPr>
              <a:t> </a:t>
            </a:r>
            <a:r>
              <a:rPr lang="it-IT" altLang="ja-JP" sz="1600" b="1" i="1" dirty="0" err="1">
                <a:solidFill>
                  <a:srgbClr val="002060"/>
                </a:solidFill>
                <a:ea typeface="MS PGothic" panose="020B0600070205080204" pitchFamily="34" charset="-128"/>
              </a:rPr>
              <a:t>University</a:t>
            </a:r>
            <a:r>
              <a:rPr lang="it-IT" altLang="ja-JP" sz="1600" b="1" i="1" dirty="0">
                <a:solidFill>
                  <a:srgbClr val="002060"/>
                </a:solidFill>
                <a:ea typeface="MS PGothic" panose="020B0600070205080204" pitchFamily="34" charset="-128"/>
              </a:rPr>
              <a:t> of  Rome </a:t>
            </a:r>
          </a:p>
          <a:p>
            <a:pPr algn="ctr" eaLnBrk="0" fontAlgn="base" hangingPunct="0">
              <a:spcBef>
                <a:spcPct val="0"/>
              </a:spcBef>
              <a:spcAft>
                <a:spcPct val="0"/>
              </a:spcAft>
              <a:buClrTx/>
              <a:buSzTx/>
              <a:buFontTx/>
              <a:buNone/>
            </a:pPr>
            <a:r>
              <a:rPr lang="it-IT" altLang="it-IT" sz="1600" b="1" i="1" dirty="0">
                <a:solidFill>
                  <a:srgbClr val="002060"/>
                </a:solidFill>
                <a:ea typeface="MS PGothic" panose="020B0600070205080204" pitchFamily="34" charset="-128"/>
              </a:rPr>
              <a:t>   </a:t>
            </a:r>
            <a:r>
              <a:rPr lang="it-IT" altLang="it-IT" sz="1600" b="1" i="1" dirty="0" err="1">
                <a:solidFill>
                  <a:srgbClr val="002060"/>
                </a:solidFill>
                <a:ea typeface="MS PGothic" panose="020B0600070205080204" pitchFamily="34" charset="-128"/>
              </a:rPr>
              <a:t>Department</a:t>
            </a:r>
            <a:r>
              <a:rPr lang="it-IT" altLang="it-IT" sz="1600" b="1" i="1" dirty="0">
                <a:solidFill>
                  <a:srgbClr val="002060"/>
                </a:solidFill>
                <a:ea typeface="MS PGothic" panose="020B0600070205080204" pitchFamily="34" charset="-128"/>
              </a:rPr>
              <a:t> of </a:t>
            </a:r>
            <a:r>
              <a:rPr lang="it-IT" altLang="it-IT" sz="1600" b="1" i="1" dirty="0" err="1">
                <a:solidFill>
                  <a:srgbClr val="002060"/>
                </a:solidFill>
                <a:ea typeface="MS PGothic" panose="020B0600070205080204" pitchFamily="34" charset="-128"/>
              </a:rPr>
              <a:t>Heart</a:t>
            </a:r>
            <a:r>
              <a:rPr lang="it-IT" altLang="it-IT" sz="1600" b="1" i="1" dirty="0">
                <a:solidFill>
                  <a:srgbClr val="002060"/>
                </a:solidFill>
                <a:ea typeface="MS PGothic" panose="020B0600070205080204" pitchFamily="34" charset="-128"/>
              </a:rPr>
              <a:t> and Great </a:t>
            </a:r>
            <a:r>
              <a:rPr lang="it-IT" altLang="it-IT" sz="1600" b="1" i="1" dirty="0" err="1">
                <a:solidFill>
                  <a:srgbClr val="002060"/>
                </a:solidFill>
                <a:ea typeface="MS PGothic" panose="020B0600070205080204" pitchFamily="34" charset="-128"/>
              </a:rPr>
              <a:t>Vessels</a:t>
            </a:r>
            <a:r>
              <a:rPr lang="it-IT" altLang="it-IT" sz="1600" b="1" i="1" dirty="0">
                <a:solidFill>
                  <a:srgbClr val="002060"/>
                </a:solidFill>
                <a:ea typeface="MS PGothic" panose="020B0600070205080204" pitchFamily="34" charset="-128"/>
              </a:rPr>
              <a:t> </a:t>
            </a:r>
            <a:r>
              <a:rPr lang="ja-JP" altLang="it-IT" sz="1600" b="1" i="1" dirty="0">
                <a:solidFill>
                  <a:srgbClr val="002060"/>
                </a:solidFill>
                <a:ea typeface="MS PGothic" panose="020B0600070205080204" pitchFamily="34" charset="-128"/>
              </a:rPr>
              <a:t>“</a:t>
            </a:r>
            <a:r>
              <a:rPr lang="it-IT" altLang="ja-JP" sz="1600" b="1" i="1" dirty="0">
                <a:solidFill>
                  <a:srgbClr val="002060"/>
                </a:solidFill>
                <a:ea typeface="MS PGothic" panose="020B0600070205080204" pitchFamily="34" charset="-128"/>
              </a:rPr>
              <a:t>A. Reale</a:t>
            </a:r>
            <a:r>
              <a:rPr lang="ja-JP" altLang="it-IT" sz="1600" b="1" i="1" dirty="0">
                <a:solidFill>
                  <a:srgbClr val="002060"/>
                </a:solidFill>
                <a:ea typeface="MS PGothic" panose="020B0600070205080204" pitchFamily="34" charset="-128"/>
              </a:rPr>
              <a:t>”</a:t>
            </a:r>
            <a:endParaRPr lang="it-IT" altLang="ja-JP" sz="1600" b="1" i="1" dirty="0">
              <a:solidFill>
                <a:srgbClr val="002060"/>
              </a:solidFill>
              <a:ea typeface="MS PGothic" panose="020B0600070205080204" pitchFamily="34" charset="-128"/>
            </a:endParaRPr>
          </a:p>
          <a:p>
            <a:pPr algn="ctr" eaLnBrk="0" fontAlgn="base" hangingPunct="0">
              <a:spcBef>
                <a:spcPct val="0"/>
              </a:spcBef>
              <a:spcAft>
                <a:spcPct val="0"/>
              </a:spcAft>
              <a:buClrTx/>
              <a:buSzTx/>
              <a:buFontTx/>
              <a:buNone/>
            </a:pPr>
            <a:r>
              <a:rPr lang="it-IT" altLang="it-IT" sz="1600" b="1" i="1" dirty="0">
                <a:solidFill>
                  <a:srgbClr val="002060"/>
                </a:solidFill>
                <a:ea typeface="MS PGothic" panose="020B0600070205080204" pitchFamily="34" charset="-128"/>
              </a:rPr>
              <a:t>Prof. Francesco Barillà</a:t>
            </a:r>
          </a:p>
        </p:txBody>
      </p:sp>
      <p:sp>
        <p:nvSpPr>
          <p:cNvPr id="105478" name="Immagine 9"/>
          <p:cNvSpPr>
            <a:spLocks noChangeAspect="1"/>
          </p:cNvSpPr>
          <p:nvPr/>
        </p:nvSpPr>
        <p:spPr bwMode="auto">
          <a:xfrm>
            <a:off x="565150" y="1339850"/>
            <a:ext cx="3511550" cy="391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endParaRPr lang="it-IT" altLang="it-IT" sz="1800">
              <a:latin typeface="Arial" panose="020B0604020202020204" pitchFamily="34" charset="0"/>
              <a:ea typeface="MS PGothic" panose="020B0600070205080204" pitchFamily="34" charset="-128"/>
            </a:endParaRPr>
          </a:p>
        </p:txBody>
      </p:sp>
      <p:pic>
        <p:nvPicPr>
          <p:cNvPr id="105479" name="Immagin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836" y="1157401"/>
            <a:ext cx="31623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2"/>
          <p:cNvPicPr>
            <a:picLocks noChangeAspect="1"/>
          </p:cNvPicPr>
          <p:nvPr/>
        </p:nvPicPr>
        <p:blipFill>
          <a:blip r:embed="rId6"/>
          <a:stretch>
            <a:fillRect/>
          </a:stretch>
        </p:blipFill>
        <p:spPr>
          <a:xfrm>
            <a:off x="4304063" y="1127888"/>
            <a:ext cx="3983634" cy="3788211"/>
          </a:xfrm>
          <a:prstGeom prst="rect">
            <a:avLst/>
          </a:prstGeom>
        </p:spPr>
      </p:pic>
      <p:sp>
        <p:nvSpPr>
          <p:cNvPr id="4" name="Rettangolo 3"/>
          <p:cNvSpPr/>
          <p:nvPr/>
        </p:nvSpPr>
        <p:spPr>
          <a:xfrm>
            <a:off x="1018311" y="5297131"/>
            <a:ext cx="7221681" cy="1261884"/>
          </a:xfrm>
          <a:prstGeom prst="rect">
            <a:avLst/>
          </a:prstGeom>
        </p:spPr>
        <p:txBody>
          <a:bodyPr wrap="square">
            <a:spAutoFit/>
          </a:bodyPr>
          <a:lstStyle/>
          <a:p>
            <a:endParaRPr lang="it-IT" sz="1200" dirty="0">
              <a:solidFill>
                <a:srgbClr val="000000"/>
              </a:solidFill>
              <a:latin typeface="Calibri" panose="020F0502020204030204" pitchFamily="34" charset="0"/>
            </a:endParaRPr>
          </a:p>
          <a:p>
            <a:r>
              <a:rPr lang="it-IT" sz="1200" dirty="0">
                <a:solidFill>
                  <a:srgbClr val="000000"/>
                </a:solidFill>
                <a:latin typeface="Calibri" panose="020F0502020204030204" pitchFamily="34" charset="0"/>
              </a:rPr>
              <a:t> </a:t>
            </a:r>
            <a:r>
              <a:rPr lang="it-IT" sz="3200" b="1" i="1" dirty="0">
                <a:solidFill>
                  <a:srgbClr val="C00000"/>
                </a:solidFill>
                <a:latin typeface="Calibri" panose="020F0502020204030204" pitchFamily="34" charset="0"/>
              </a:rPr>
              <a:t>Doppia </a:t>
            </a:r>
            <a:r>
              <a:rPr lang="it-IT" sz="3200" b="1" i="1" dirty="0" err="1">
                <a:solidFill>
                  <a:srgbClr val="C00000"/>
                </a:solidFill>
                <a:latin typeface="Calibri" panose="020F0502020204030204" pitchFamily="34" charset="0"/>
              </a:rPr>
              <a:t>antiaggregazione</a:t>
            </a:r>
            <a:r>
              <a:rPr lang="it-IT" sz="3200" b="1" i="1" dirty="0">
                <a:solidFill>
                  <a:srgbClr val="C00000"/>
                </a:solidFill>
                <a:latin typeface="Calibri" panose="020F0502020204030204" pitchFamily="34" charset="0"/>
              </a:rPr>
              <a:t> a lungo termine dopo l’infarto miocardico</a:t>
            </a:r>
            <a:endParaRPr lang="it-IT" sz="3200" dirty="0">
              <a:solidFill>
                <a:srgbClr val="C00000"/>
              </a:solidFill>
            </a:endParaRPr>
          </a:p>
        </p:txBody>
      </p:sp>
      <p:sp>
        <p:nvSpPr>
          <p:cNvPr id="5" name="Rettangolo 4"/>
          <p:cNvSpPr/>
          <p:nvPr/>
        </p:nvSpPr>
        <p:spPr>
          <a:xfrm>
            <a:off x="2670461" y="5246378"/>
            <a:ext cx="3210792" cy="646331"/>
          </a:xfrm>
          <a:prstGeom prst="rect">
            <a:avLst/>
          </a:prstGeom>
        </p:spPr>
        <p:txBody>
          <a:bodyPr wrap="square">
            <a:spAutoFit/>
          </a:bodyPr>
          <a:lstStyle/>
          <a:p>
            <a:r>
              <a:rPr lang="it-IT" b="1" i="1" dirty="0" smtClean="0">
                <a:solidFill>
                  <a:srgbClr val="0070C0"/>
                </a:solidFill>
              </a:rPr>
              <a:t>Simposio “ALCMEONE”  </a:t>
            </a:r>
          </a:p>
          <a:p>
            <a:r>
              <a:rPr lang="it-IT" b="1" dirty="0" smtClean="0">
                <a:solidFill>
                  <a:srgbClr val="0070C0"/>
                </a:solidFill>
                <a:latin typeface="Calibri" panose="020F0502020204030204" pitchFamily="34" charset="0"/>
              </a:rPr>
              <a:t>      </a:t>
            </a:r>
            <a:endParaRPr lang="it-IT" sz="1200" dirty="0">
              <a:solidFill>
                <a:srgbClr val="0070C0"/>
              </a:solidFill>
            </a:endParaRPr>
          </a:p>
        </p:txBody>
      </p:sp>
      <p:sp>
        <p:nvSpPr>
          <p:cNvPr id="6" name="CasellaDiTesto 5"/>
          <p:cNvSpPr txBox="1"/>
          <p:nvPr/>
        </p:nvSpPr>
        <p:spPr>
          <a:xfrm>
            <a:off x="4862945" y="4458757"/>
            <a:ext cx="3328155" cy="646331"/>
          </a:xfrm>
          <a:prstGeom prst="rect">
            <a:avLst/>
          </a:prstGeom>
          <a:solidFill>
            <a:schemeClr val="bg1">
              <a:lumMod val="85000"/>
            </a:schemeClr>
          </a:solidFill>
        </p:spPr>
        <p:txBody>
          <a:bodyPr wrap="none" rtlCol="0">
            <a:spAutoFit/>
          </a:bodyPr>
          <a:lstStyle/>
          <a:p>
            <a:r>
              <a:rPr lang="it-IT" b="1" dirty="0" smtClean="0">
                <a:solidFill>
                  <a:srgbClr val="FF0000"/>
                </a:solidFill>
              </a:rPr>
              <a:t>Presidente e Direttore Scientifico</a:t>
            </a:r>
          </a:p>
          <a:p>
            <a:r>
              <a:rPr lang="it-IT" b="1" dirty="0" smtClean="0">
                <a:solidFill>
                  <a:srgbClr val="FF0000"/>
                </a:solidFill>
              </a:rPr>
              <a:t>          </a:t>
            </a:r>
            <a:r>
              <a:rPr lang="it-IT" sz="1600" b="1" dirty="0" smtClean="0">
                <a:solidFill>
                  <a:srgbClr val="FF0000"/>
                </a:solidFill>
              </a:rPr>
              <a:t>Dott. Domenico </a:t>
            </a:r>
            <a:r>
              <a:rPr lang="it-IT" sz="1600" b="1" dirty="0" err="1" smtClean="0">
                <a:solidFill>
                  <a:srgbClr val="FF0000"/>
                </a:solidFill>
              </a:rPr>
              <a:t>Monizzi</a:t>
            </a:r>
            <a:endParaRPr lang="it-IT" sz="1600" b="1" dirty="0">
              <a:solidFill>
                <a:srgbClr val="FF0000"/>
              </a:solidFill>
            </a:endParaRPr>
          </a:p>
        </p:txBody>
      </p:sp>
    </p:spTree>
    <p:extLst>
      <p:ext uri="{BB962C8B-B14F-4D97-AF65-F5344CB8AC3E}">
        <p14:creationId xmlns:p14="http://schemas.microsoft.com/office/powerpoint/2010/main" val="1208697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3338" y="1347788"/>
            <a:ext cx="6265862" cy="5510212"/>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63171"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2075"/>
            <a:ext cx="6705600" cy="1203325"/>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263172" name="Rettangolo 5"/>
          <p:cNvSpPr>
            <a:spLocks noChangeArrowheads="1"/>
          </p:cNvSpPr>
          <p:nvPr/>
        </p:nvSpPr>
        <p:spPr bwMode="auto">
          <a:xfrm>
            <a:off x="1600200" y="6553200"/>
            <a:ext cx="4953000"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lang="en-US" altLang="it-IT" sz="1200" b="1">
                <a:ea typeface="MS PGothic" panose="020B0600070205080204" pitchFamily="34" charset="-128"/>
              </a:rPr>
              <a:t>Journal of Cardiovascular Medicine 2016</a:t>
            </a:r>
            <a:endParaRPr lang="it-IT" altLang="it-IT" sz="1200" b="1">
              <a:ea typeface="MS PGothic" panose="020B0600070205080204" pitchFamily="34" charset="-128"/>
            </a:endParaRPr>
          </a:p>
        </p:txBody>
      </p:sp>
      <p:sp>
        <p:nvSpPr>
          <p:cNvPr id="2" name="Rettangolo 1"/>
          <p:cNvSpPr>
            <a:spLocks noChangeArrowheads="1"/>
          </p:cNvSpPr>
          <p:nvPr/>
        </p:nvSpPr>
        <p:spPr bwMode="auto">
          <a:xfrm>
            <a:off x="2667000" y="1981200"/>
            <a:ext cx="4419600" cy="2667000"/>
          </a:xfrm>
          <a:prstGeom prst="rect">
            <a:avLst/>
          </a:prstGeom>
          <a:noFill/>
          <a:ln w="28575">
            <a:solidFill>
              <a:srgbClr val="FF0000"/>
            </a:solidFill>
            <a:prstDash val="sysDash"/>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eaLnBrk="0" fontAlgn="base" hangingPunct="0">
              <a:spcBef>
                <a:spcPct val="0"/>
              </a:spcBef>
              <a:spcAft>
                <a:spcPct val="0"/>
              </a:spcAft>
              <a:defRPr/>
            </a:pPr>
            <a:endParaRPr lang="it-IT">
              <a:solidFill>
                <a:srgbClr val="FFFFFF"/>
              </a:solidFill>
            </a:endParaRPr>
          </a:p>
        </p:txBody>
      </p:sp>
      <p:cxnSp>
        <p:nvCxnSpPr>
          <p:cNvPr id="14" name="Connettore 1 13"/>
          <p:cNvCxnSpPr>
            <a:cxnSpLocks noChangeShapeType="1"/>
          </p:cNvCxnSpPr>
          <p:nvPr/>
        </p:nvCxnSpPr>
        <p:spPr bwMode="auto">
          <a:xfrm>
            <a:off x="2895600" y="2438400"/>
            <a:ext cx="990600" cy="0"/>
          </a:xfrm>
          <a:prstGeom prst="line">
            <a:avLst/>
          </a:prstGeom>
          <a:noFill/>
          <a:ln w="127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9" name="Connettore 1 18"/>
          <p:cNvCxnSpPr>
            <a:cxnSpLocks noChangeShapeType="1"/>
          </p:cNvCxnSpPr>
          <p:nvPr/>
        </p:nvCxnSpPr>
        <p:spPr bwMode="auto">
          <a:xfrm>
            <a:off x="2895600" y="5486400"/>
            <a:ext cx="990600" cy="0"/>
          </a:xfrm>
          <a:prstGeom prst="line">
            <a:avLst/>
          </a:prstGeom>
          <a:noFill/>
          <a:ln w="127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 name="Rettangolo 19"/>
          <p:cNvSpPr>
            <a:spLocks noChangeArrowheads="1"/>
          </p:cNvSpPr>
          <p:nvPr/>
        </p:nvSpPr>
        <p:spPr bwMode="auto">
          <a:xfrm>
            <a:off x="7239000" y="2819400"/>
            <a:ext cx="1447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ja-JP" altLang="en-US" sz="1800" b="1">
                <a:solidFill>
                  <a:srgbClr val="C00000"/>
                </a:solidFill>
                <a:latin typeface="Arial" panose="020B0604020202020204" pitchFamily="34" charset="0"/>
                <a:ea typeface="MS PGothic" panose="020B0600070205080204" pitchFamily="34" charset="-128"/>
              </a:rPr>
              <a:t>“</a:t>
            </a:r>
            <a:r>
              <a:rPr lang="en-US" altLang="ja-JP" sz="1800" b="1">
                <a:solidFill>
                  <a:srgbClr val="C00000"/>
                </a:solidFill>
                <a:latin typeface="Arial" panose="020B0604020202020204" pitchFamily="34" charset="0"/>
                <a:ea typeface="MS PGothic" panose="020B0600070205080204" pitchFamily="34" charset="-128"/>
              </a:rPr>
              <a:t>high on-treatment </a:t>
            </a:r>
          </a:p>
          <a:p>
            <a:pPr fontAlgn="base">
              <a:spcBef>
                <a:spcPct val="0"/>
              </a:spcBef>
              <a:spcAft>
                <a:spcPct val="0"/>
              </a:spcAft>
              <a:buClrTx/>
              <a:buSzTx/>
              <a:buFontTx/>
              <a:buNone/>
            </a:pPr>
            <a:r>
              <a:rPr lang="en-US" altLang="ja-JP" sz="1800" b="1">
                <a:solidFill>
                  <a:srgbClr val="C00000"/>
                </a:solidFill>
                <a:latin typeface="Arial" panose="020B0604020202020204" pitchFamily="34" charset="0"/>
                <a:ea typeface="MS PGothic" panose="020B0600070205080204" pitchFamily="34" charset="-128"/>
              </a:rPr>
              <a:t>  platelet reactivity</a:t>
            </a:r>
            <a:r>
              <a:rPr lang="ja-JP" altLang="en-US" sz="1800" b="1">
                <a:solidFill>
                  <a:srgbClr val="C00000"/>
                </a:solidFill>
                <a:latin typeface="Arial" panose="020B0604020202020204" pitchFamily="34" charset="0"/>
                <a:ea typeface="MS PGothic" panose="020B0600070205080204" pitchFamily="34" charset="-128"/>
              </a:rPr>
              <a:t>”</a:t>
            </a:r>
            <a:endParaRPr lang="it-IT" altLang="it-IT" sz="1800">
              <a:solidFill>
                <a:srgbClr val="C00000"/>
              </a:solidFill>
              <a:latin typeface="Arial" panose="020B0604020202020204" pitchFamily="34" charset="0"/>
              <a:ea typeface="MS PGothic" panose="020B0600070205080204" pitchFamily="34" charset="-128"/>
            </a:endParaRPr>
          </a:p>
        </p:txBody>
      </p:sp>
      <p:pic>
        <p:nvPicPr>
          <p:cNvPr id="263177" name="Picture 10" descr="13831d1181375551-logo-universita-logo-sapienz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3178" name="Picture 11" descr="LogoDCGV300pix"/>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63179" name="Rettangolo 2"/>
          <p:cNvSpPr>
            <a:spLocks noChangeArrowheads="1"/>
          </p:cNvSpPr>
          <p:nvPr/>
        </p:nvSpPr>
        <p:spPr bwMode="auto">
          <a:xfrm>
            <a:off x="169863" y="1371600"/>
            <a:ext cx="2420937"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it-IT" altLang="it-IT" sz="1800" b="1">
                <a:solidFill>
                  <a:srgbClr val="C00000"/>
                </a:solidFill>
                <a:latin typeface="Arial" panose="020B0604020202020204" pitchFamily="34" charset="0"/>
                <a:ea typeface="MS PGothic" panose="020B0600070205080204" pitchFamily="34" charset="-128"/>
              </a:rPr>
              <a:t>La fisiopatologia della trombosi dello stent è da ascrivere a diversi fattori alcuni dei quali aumentano anche il rischio di nuovi eventi </a:t>
            </a:r>
          </a:p>
          <a:p>
            <a:pPr fontAlgn="base">
              <a:spcBef>
                <a:spcPct val="0"/>
              </a:spcBef>
              <a:spcAft>
                <a:spcPct val="0"/>
              </a:spcAft>
              <a:buClrTx/>
              <a:buSzTx/>
              <a:buFontTx/>
              <a:buNone/>
            </a:pPr>
            <a:r>
              <a:rPr lang="en-US" altLang="it-IT" sz="1800">
                <a:solidFill>
                  <a:srgbClr val="0D0D0D"/>
                </a:solidFill>
                <a:latin typeface="Arial" panose="020B0604020202020204" pitchFamily="34" charset="0"/>
                <a:ea typeface="MS PGothic" panose="020B0600070205080204" pitchFamily="34" charset="-128"/>
              </a:rPr>
              <a:t>1) </a:t>
            </a:r>
            <a:r>
              <a:rPr lang="en-US" altLang="it-IT" sz="1800" u="sng">
                <a:solidFill>
                  <a:srgbClr val="0D0D0D"/>
                </a:solidFill>
                <a:latin typeface="Arial" panose="020B0604020202020204" pitchFamily="34" charset="0"/>
                <a:ea typeface="MS PGothic" panose="020B0600070205080204" pitchFamily="34" charset="-128"/>
              </a:rPr>
              <a:t>fattori procedurali</a:t>
            </a:r>
            <a:r>
              <a:rPr lang="en-US" altLang="it-IT" sz="1800">
                <a:solidFill>
                  <a:srgbClr val="0D0D0D"/>
                </a:solidFill>
                <a:latin typeface="Arial" panose="020B0604020202020204" pitchFamily="34" charset="0"/>
                <a:ea typeface="MS PGothic" panose="020B0600070205080204" pitchFamily="34" charset="-128"/>
              </a:rPr>
              <a:t>; 2) </a:t>
            </a:r>
            <a:r>
              <a:rPr lang="en-US" altLang="it-IT" sz="1800" u="sng">
                <a:solidFill>
                  <a:srgbClr val="0D0D0D"/>
                </a:solidFill>
                <a:latin typeface="Arial" panose="020B0604020202020204" pitchFamily="34" charset="0"/>
                <a:ea typeface="MS PGothic" panose="020B0600070205080204" pitchFamily="34" charset="-128"/>
              </a:rPr>
              <a:t>fattori relativi allo stent impiantato</a:t>
            </a:r>
            <a:r>
              <a:rPr lang="en-US" altLang="it-IT" sz="1800">
                <a:solidFill>
                  <a:srgbClr val="0D0D0D"/>
                </a:solidFill>
                <a:latin typeface="Arial" panose="020B0604020202020204" pitchFamily="34" charset="0"/>
                <a:ea typeface="MS PGothic" panose="020B0600070205080204" pitchFamily="34" charset="-128"/>
              </a:rPr>
              <a:t>; </a:t>
            </a:r>
          </a:p>
          <a:p>
            <a:pPr fontAlgn="base">
              <a:spcBef>
                <a:spcPct val="0"/>
              </a:spcBef>
              <a:spcAft>
                <a:spcPct val="0"/>
              </a:spcAft>
              <a:buClrTx/>
              <a:buSzTx/>
              <a:buFontTx/>
              <a:buNone/>
            </a:pPr>
            <a:r>
              <a:rPr lang="en-US" altLang="it-IT" sz="1800">
                <a:solidFill>
                  <a:srgbClr val="0D0D0D"/>
                </a:solidFill>
                <a:latin typeface="Arial" panose="020B0604020202020204" pitchFamily="34" charset="0"/>
                <a:ea typeface="MS PGothic" panose="020B0600070205080204" pitchFamily="34" charset="-128"/>
              </a:rPr>
              <a:t>3) </a:t>
            </a:r>
            <a:r>
              <a:rPr lang="en-US" altLang="it-IT" sz="1800" u="sng">
                <a:solidFill>
                  <a:srgbClr val="0D0D0D"/>
                </a:solidFill>
                <a:latin typeface="Arial" panose="020B0604020202020204" pitchFamily="34" charset="0"/>
                <a:ea typeface="MS PGothic" panose="020B0600070205080204" pitchFamily="34" charset="-128"/>
              </a:rPr>
              <a:t>fattori relativi al paziente</a:t>
            </a:r>
            <a:endParaRPr lang="en-US" altLang="it-IT" sz="1800">
              <a:solidFill>
                <a:srgbClr val="0D0D0D"/>
              </a:solidFill>
              <a:latin typeface="Arial" panose="020B0604020202020204" pitchFamily="34" charset="0"/>
              <a:ea typeface="MS PGothic" panose="020B0600070205080204" pitchFamily="34" charset="-128"/>
            </a:endParaRPr>
          </a:p>
          <a:p>
            <a:pPr fontAlgn="base">
              <a:spcBef>
                <a:spcPct val="0"/>
              </a:spcBef>
              <a:spcAft>
                <a:spcPct val="0"/>
              </a:spcAft>
              <a:buClrTx/>
              <a:buSzTx/>
              <a:buFontTx/>
              <a:buNone/>
            </a:pPr>
            <a:endParaRPr lang="en-US" altLang="it-IT" sz="1800">
              <a:solidFill>
                <a:srgbClr val="0D0D0D"/>
              </a:solidFill>
              <a:latin typeface="Arial" panose="020B0604020202020204" pitchFamily="34" charset="0"/>
              <a:ea typeface="MS PGothic" panose="020B0600070205080204" pitchFamily="34" charset="-128"/>
            </a:endParaRPr>
          </a:p>
        </p:txBody>
      </p:sp>
      <p:sp>
        <p:nvSpPr>
          <p:cNvPr id="263180" name="CasellaDiTesto 11"/>
          <p:cNvSpPr txBox="1">
            <a:spLocks noChangeArrowheads="1"/>
          </p:cNvSpPr>
          <p:nvPr/>
        </p:nvSpPr>
        <p:spPr bwMode="auto">
          <a:xfrm>
            <a:off x="228600" y="609600"/>
            <a:ext cx="15176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lang="it-IT" altLang="it-IT" sz="1800" b="1" dirty="0">
                <a:solidFill>
                  <a:srgbClr val="FF0000"/>
                </a:solidFill>
                <a:latin typeface="Arial" panose="020B0604020202020204" pitchFamily="34" charset="0"/>
                <a:ea typeface="MS PGothic" panose="020B0600070205080204" pitchFamily="34" charset="-128"/>
              </a:rPr>
              <a:t>EVIDENCE!!</a:t>
            </a:r>
          </a:p>
        </p:txBody>
      </p:sp>
    </p:spTree>
    <p:extLst>
      <p:ext uri="{BB962C8B-B14F-4D97-AF65-F5344CB8AC3E}">
        <p14:creationId xmlns:p14="http://schemas.microsoft.com/office/powerpoint/2010/main" val="14783903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amond(in)">
                                      <p:cBhvr>
                                        <p:cTn id="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AutoShape 4"/>
          <p:cNvSpPr>
            <a:spLocks noChangeArrowheads="1"/>
          </p:cNvSpPr>
          <p:nvPr/>
        </p:nvSpPr>
        <p:spPr bwMode="auto">
          <a:xfrm>
            <a:off x="3357563" y="3487738"/>
            <a:ext cx="5786437" cy="2303462"/>
          </a:xfrm>
          <a:prstGeom prst="star16">
            <a:avLst>
              <a:gd name="adj" fmla="val 37500"/>
            </a:avLst>
          </a:prstGeom>
          <a:solidFill>
            <a:srgbClr val="FF0000"/>
          </a:solidFill>
          <a:ln w="28575">
            <a:noFill/>
            <a:miter lim="800000"/>
            <a:headEnd/>
            <a:tailEnd/>
          </a:ln>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it-IT" altLang="it-IT" sz="3200" b="1">
                <a:solidFill>
                  <a:srgbClr val="FFFFFF"/>
                </a:solidFill>
                <a:effectLst>
                  <a:outerShdw blurRad="38100" dist="38100" dir="2700000" algn="tl">
                    <a:srgbClr val="000000"/>
                  </a:outerShdw>
                </a:effectLst>
              </a:rPr>
              <a:t>Valutare il rischio </a:t>
            </a:r>
          </a:p>
          <a:p>
            <a:pPr fontAlgn="base">
              <a:spcBef>
                <a:spcPct val="0"/>
              </a:spcBef>
              <a:spcAft>
                <a:spcPct val="0"/>
              </a:spcAft>
              <a:defRPr/>
            </a:pPr>
            <a:r>
              <a:rPr lang="it-IT" altLang="it-IT" sz="3200" b="1">
                <a:solidFill>
                  <a:srgbClr val="FFFFFF"/>
                </a:solidFill>
                <a:effectLst>
                  <a:outerShdw blurRad="38100" dist="38100" dir="2700000" algn="tl">
                    <a:srgbClr val="000000"/>
                  </a:outerShdw>
                </a:effectLst>
              </a:rPr>
              <a:t>  emorragico</a:t>
            </a:r>
          </a:p>
        </p:txBody>
      </p:sp>
      <p:sp>
        <p:nvSpPr>
          <p:cNvPr id="212997" name="AutoShape 5"/>
          <p:cNvSpPr>
            <a:spLocks noChangeArrowheads="1"/>
          </p:cNvSpPr>
          <p:nvPr/>
        </p:nvSpPr>
        <p:spPr bwMode="auto">
          <a:xfrm>
            <a:off x="-71438" y="1196975"/>
            <a:ext cx="5214938" cy="2303463"/>
          </a:xfrm>
          <a:prstGeom prst="star16">
            <a:avLst>
              <a:gd name="adj" fmla="val 37500"/>
            </a:avLst>
          </a:prstGeom>
          <a:solidFill>
            <a:srgbClr val="0000FF">
              <a:alpha val="70980"/>
            </a:srgbClr>
          </a:solidFill>
          <a:ln w="28575">
            <a:noFill/>
            <a:miter lim="800000"/>
            <a:headEnd/>
            <a:tailEnd/>
          </a:ln>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it-IT" altLang="it-IT" sz="2800" b="1">
                <a:solidFill>
                  <a:srgbClr val="FFFFFF"/>
                </a:solidFill>
                <a:effectLst>
                  <a:outerShdw blurRad="38100" dist="38100" dir="2700000" algn="tl">
                    <a:srgbClr val="000000"/>
                  </a:outerShdw>
                </a:effectLst>
              </a:rPr>
              <a:t>Valutare il rischio </a:t>
            </a:r>
          </a:p>
          <a:p>
            <a:pPr fontAlgn="base">
              <a:spcBef>
                <a:spcPct val="0"/>
              </a:spcBef>
              <a:spcAft>
                <a:spcPct val="0"/>
              </a:spcAft>
              <a:defRPr/>
            </a:pPr>
            <a:r>
              <a:rPr lang="it-IT" altLang="it-IT" sz="2800" b="1">
                <a:solidFill>
                  <a:srgbClr val="FFFFFF"/>
                </a:solidFill>
                <a:effectLst>
                  <a:outerShdw blurRad="38100" dist="38100" dir="2700000" algn="tl">
                    <a:srgbClr val="000000"/>
                  </a:outerShdw>
                </a:effectLst>
              </a:rPr>
              <a:t>    trombotico</a:t>
            </a:r>
          </a:p>
        </p:txBody>
      </p:sp>
      <p:pic>
        <p:nvPicPr>
          <p:cNvPr id="87044" name="Picture 5" descr="LogoDCGV300pix"/>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8782352" y="0"/>
            <a:ext cx="361647" cy="4064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7045" name="Titolo 1"/>
          <p:cNvSpPr txBox="1">
            <a:spLocks/>
          </p:cNvSpPr>
          <p:nvPr/>
        </p:nvSpPr>
        <p:spPr bwMode="auto">
          <a:xfrm>
            <a:off x="642938" y="171450"/>
            <a:ext cx="7500937"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algn="ctr" eaLnBrk="0" fontAlgn="base" hangingPunct="0">
              <a:lnSpc>
                <a:spcPct val="75000"/>
              </a:lnSpc>
              <a:spcBef>
                <a:spcPct val="0"/>
              </a:spcBef>
              <a:spcAft>
                <a:spcPct val="150000"/>
              </a:spcAft>
              <a:buClrTx/>
              <a:buSzTx/>
              <a:buFontTx/>
              <a:buNone/>
            </a:pPr>
            <a:r>
              <a:rPr lang="it-IT" altLang="it-IT" sz="2400" b="1">
                <a:solidFill>
                  <a:srgbClr val="C00000"/>
                </a:solidFill>
              </a:rPr>
              <a:t>La stratificazione del rischio trombotico/emorragico diventa indispensabile nei pazienti di età avanzata</a:t>
            </a:r>
            <a:endParaRPr lang="it-IT" altLang="it-IT" sz="2400">
              <a:solidFill>
                <a:srgbClr val="C00000"/>
              </a:solidFill>
            </a:endParaRPr>
          </a:p>
        </p:txBody>
      </p:sp>
      <p:sp>
        <p:nvSpPr>
          <p:cNvPr id="8" name="Segnaposto contenuto 2"/>
          <p:cNvSpPr txBox="1">
            <a:spLocks/>
          </p:cNvSpPr>
          <p:nvPr/>
        </p:nvSpPr>
        <p:spPr bwMode="auto">
          <a:xfrm>
            <a:off x="5143500" y="976313"/>
            <a:ext cx="4000500" cy="222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20000"/>
              </a:spcBef>
              <a:spcAft>
                <a:spcPct val="0"/>
              </a:spcAft>
              <a:buClr>
                <a:srgbClr val="CCCCFF"/>
              </a:buClr>
              <a:buSzPct val="70000"/>
              <a:buFont typeface="Wingdings" panose="05000000000000000000" pitchFamily="2" charset="2"/>
              <a:buNone/>
            </a:pPr>
            <a:r>
              <a:rPr lang="it-IT" altLang="it-IT" sz="1800" b="1">
                <a:solidFill>
                  <a:srgbClr val="262699"/>
                </a:solidFill>
                <a:ea typeface="MS PGothic" panose="020B0600070205080204" pitchFamily="34" charset="-128"/>
              </a:rPr>
              <a:t>Condizioni che &gt; il rischio trombotico</a:t>
            </a:r>
            <a:endParaRPr lang="it-IT" altLang="it-IT" sz="1800">
              <a:solidFill>
                <a:srgbClr val="262699"/>
              </a:solidFill>
              <a:ea typeface="MS PGothic" panose="020B0600070205080204" pitchFamily="34" charset="-128"/>
            </a:endParaRPr>
          </a:p>
          <a:p>
            <a:pPr eaLnBrk="0" fontAlgn="base" hangingPunct="0">
              <a:spcBef>
                <a:spcPct val="20000"/>
              </a:spcBef>
              <a:spcAft>
                <a:spcPct val="0"/>
              </a:spcAft>
              <a:buClr>
                <a:srgbClr val="CCCCFF"/>
              </a:buClr>
              <a:buSzPct val="70000"/>
              <a:buFont typeface="Wingdings" panose="05000000000000000000" pitchFamily="2" charset="2"/>
              <a:buNone/>
            </a:pPr>
            <a:r>
              <a:rPr lang="it-IT" altLang="it-IT" sz="2000">
                <a:solidFill>
                  <a:srgbClr val="262699"/>
                </a:solidFill>
                <a:ea typeface="MS PGothic" panose="020B0600070205080204" pitchFamily="34" charset="-128"/>
              </a:rPr>
              <a:t> </a:t>
            </a:r>
            <a:r>
              <a:rPr lang="it-IT" altLang="it-IT" sz="1400">
                <a:solidFill>
                  <a:srgbClr val="262699"/>
                </a:solidFill>
                <a:ea typeface="MS PGothic" panose="020B0600070205080204" pitchFamily="34" charset="-128"/>
              </a:rPr>
              <a:t>♥ </a:t>
            </a:r>
            <a:r>
              <a:rPr lang="it-IT" altLang="it-IT" sz="1600">
                <a:solidFill>
                  <a:srgbClr val="262699"/>
                </a:solidFill>
                <a:ea typeface="MS PGothic" panose="020B0600070205080204" pitchFamily="34" charset="-128"/>
              </a:rPr>
              <a:t>Diabete</a:t>
            </a:r>
          </a:p>
          <a:p>
            <a:pPr eaLnBrk="0" fontAlgn="base" hangingPunct="0">
              <a:spcBef>
                <a:spcPct val="20000"/>
              </a:spcBef>
              <a:spcAft>
                <a:spcPct val="0"/>
              </a:spcAft>
              <a:buClr>
                <a:srgbClr val="CCCCFF"/>
              </a:buClr>
              <a:buSzPct val="70000"/>
              <a:buFont typeface="Wingdings" panose="05000000000000000000" pitchFamily="2" charset="2"/>
              <a:buNone/>
            </a:pPr>
            <a:r>
              <a:rPr lang="it-IT" altLang="it-IT" sz="1600">
                <a:solidFill>
                  <a:srgbClr val="262699"/>
                </a:solidFill>
                <a:ea typeface="MS PGothic" panose="020B0600070205080204" pitchFamily="34" charset="-128"/>
              </a:rPr>
              <a:t> ♥ Insufficienza renale</a:t>
            </a:r>
          </a:p>
          <a:p>
            <a:pPr eaLnBrk="0" fontAlgn="base" hangingPunct="0">
              <a:spcBef>
                <a:spcPct val="20000"/>
              </a:spcBef>
              <a:spcAft>
                <a:spcPct val="0"/>
              </a:spcAft>
              <a:buClr>
                <a:srgbClr val="CCCCFF"/>
              </a:buClr>
              <a:buSzPct val="70000"/>
              <a:buFont typeface="Wingdings" panose="05000000000000000000" pitchFamily="2" charset="2"/>
              <a:buNone/>
            </a:pPr>
            <a:r>
              <a:rPr lang="it-IT" altLang="it-IT" sz="1600">
                <a:solidFill>
                  <a:srgbClr val="262699"/>
                </a:solidFill>
                <a:ea typeface="MS PGothic" panose="020B0600070205080204" pitchFamily="34" charset="-128"/>
              </a:rPr>
              <a:t> ♥ Lesioni multivasali o sul TC</a:t>
            </a:r>
          </a:p>
          <a:p>
            <a:pPr eaLnBrk="0" fontAlgn="base" hangingPunct="0">
              <a:spcBef>
                <a:spcPct val="20000"/>
              </a:spcBef>
              <a:spcAft>
                <a:spcPct val="0"/>
              </a:spcAft>
              <a:buClr>
                <a:srgbClr val="CCCCFF"/>
              </a:buClr>
              <a:buSzPct val="70000"/>
              <a:buFont typeface="Wingdings" panose="05000000000000000000" pitchFamily="2" charset="2"/>
              <a:buNone/>
            </a:pPr>
            <a:r>
              <a:rPr lang="it-IT" altLang="it-IT" sz="1600">
                <a:solidFill>
                  <a:srgbClr val="262699"/>
                </a:solidFill>
                <a:ea typeface="MS PGothic" panose="020B0600070205080204" pitchFamily="34" charset="-128"/>
              </a:rPr>
              <a:t> ♥ PCI su biforcazioni o vasi di piccolo calibro</a:t>
            </a:r>
          </a:p>
          <a:p>
            <a:pPr eaLnBrk="0" fontAlgn="base" hangingPunct="0">
              <a:spcBef>
                <a:spcPct val="20000"/>
              </a:spcBef>
              <a:spcAft>
                <a:spcPct val="0"/>
              </a:spcAft>
              <a:buClr>
                <a:srgbClr val="CCCCFF"/>
              </a:buClr>
              <a:buSzPct val="70000"/>
              <a:buFont typeface="Wingdings" panose="05000000000000000000" pitchFamily="2" charset="2"/>
              <a:buNone/>
            </a:pPr>
            <a:r>
              <a:rPr lang="it-IT" altLang="it-IT" sz="1600">
                <a:solidFill>
                  <a:srgbClr val="262699"/>
                </a:solidFill>
                <a:ea typeface="MS PGothic" panose="020B0600070205080204" pitchFamily="34" charset="-128"/>
              </a:rPr>
              <a:t> ♥ Vasculopatia periferica</a:t>
            </a:r>
          </a:p>
          <a:p>
            <a:pPr eaLnBrk="0" fontAlgn="base" hangingPunct="0">
              <a:spcBef>
                <a:spcPct val="20000"/>
              </a:spcBef>
              <a:spcAft>
                <a:spcPct val="0"/>
              </a:spcAft>
              <a:buClr>
                <a:srgbClr val="CCCCFF"/>
              </a:buClr>
              <a:buSzPct val="70000"/>
              <a:buFont typeface="Wingdings" panose="05000000000000000000" pitchFamily="2" charset="2"/>
              <a:buNone/>
            </a:pPr>
            <a:r>
              <a:rPr lang="it-IT" altLang="it-IT" sz="1600">
                <a:solidFill>
                  <a:srgbClr val="262699"/>
                </a:solidFill>
                <a:ea typeface="MS PGothic" panose="020B0600070205080204" pitchFamily="34" charset="-128"/>
              </a:rPr>
              <a:t>  ♥ ACS durante il follow-up</a:t>
            </a:r>
          </a:p>
          <a:p>
            <a:pPr eaLnBrk="0" fontAlgn="base" hangingPunct="0">
              <a:spcBef>
                <a:spcPct val="20000"/>
              </a:spcBef>
              <a:spcAft>
                <a:spcPct val="0"/>
              </a:spcAft>
              <a:buClr>
                <a:srgbClr val="CCCCFF"/>
              </a:buClr>
              <a:buSzPct val="70000"/>
              <a:buFont typeface="Wingdings" panose="05000000000000000000" pitchFamily="2" charset="2"/>
              <a:buChar char="•"/>
            </a:pPr>
            <a:endParaRPr lang="it-IT" altLang="it-IT" sz="1800">
              <a:solidFill>
                <a:srgbClr val="FF0000"/>
              </a:solidFill>
              <a:ea typeface="MS PGothic" panose="020B0600070205080204" pitchFamily="34" charset="-128"/>
            </a:endParaRPr>
          </a:p>
          <a:p>
            <a:pPr eaLnBrk="0" fontAlgn="base" hangingPunct="0">
              <a:spcBef>
                <a:spcPct val="20000"/>
              </a:spcBef>
              <a:spcAft>
                <a:spcPct val="0"/>
              </a:spcAft>
              <a:buClr>
                <a:srgbClr val="CCCCFF"/>
              </a:buClr>
              <a:buSzPct val="70000"/>
              <a:buFont typeface="Wingdings" panose="05000000000000000000" pitchFamily="2" charset="2"/>
              <a:buChar char="•"/>
            </a:pPr>
            <a:endParaRPr lang="it-IT" altLang="it-IT" sz="1800">
              <a:solidFill>
                <a:srgbClr val="FFFFFF"/>
              </a:solidFill>
              <a:ea typeface="MS PGothic" panose="020B0600070205080204" pitchFamily="34" charset="-128"/>
            </a:endParaRPr>
          </a:p>
          <a:p>
            <a:pPr eaLnBrk="0" fontAlgn="base" hangingPunct="0">
              <a:spcBef>
                <a:spcPct val="20000"/>
              </a:spcBef>
              <a:spcAft>
                <a:spcPct val="0"/>
              </a:spcAft>
              <a:buClr>
                <a:srgbClr val="CCCCFF"/>
              </a:buClr>
              <a:buSzPct val="70000"/>
              <a:buFont typeface="Wingdings" panose="05000000000000000000" pitchFamily="2" charset="2"/>
              <a:buChar char="•"/>
            </a:pPr>
            <a:endParaRPr lang="it-IT" altLang="it-IT" sz="1800">
              <a:solidFill>
                <a:srgbClr val="FFFFFF"/>
              </a:solidFill>
              <a:ea typeface="MS PGothic" panose="020B0600070205080204" pitchFamily="34" charset="-128"/>
            </a:endParaRPr>
          </a:p>
          <a:p>
            <a:pPr eaLnBrk="0" fontAlgn="base" hangingPunct="0">
              <a:spcBef>
                <a:spcPct val="20000"/>
              </a:spcBef>
              <a:spcAft>
                <a:spcPct val="0"/>
              </a:spcAft>
              <a:buClr>
                <a:srgbClr val="CCCCFF"/>
              </a:buClr>
              <a:buSzPct val="70000"/>
              <a:buFont typeface="Wingdings" panose="05000000000000000000" pitchFamily="2" charset="2"/>
              <a:buChar char="•"/>
            </a:pPr>
            <a:endParaRPr lang="it-IT" altLang="it-IT" sz="1800">
              <a:solidFill>
                <a:srgbClr val="FFFFFF"/>
              </a:solidFill>
              <a:ea typeface="MS PGothic" panose="020B0600070205080204" pitchFamily="34" charset="-128"/>
            </a:endParaRPr>
          </a:p>
        </p:txBody>
      </p:sp>
      <p:sp>
        <p:nvSpPr>
          <p:cNvPr id="9" name="Rectangle 3"/>
          <p:cNvSpPr txBox="1">
            <a:spLocks noChangeArrowheads="1"/>
          </p:cNvSpPr>
          <p:nvPr/>
        </p:nvSpPr>
        <p:spPr bwMode="auto">
          <a:xfrm>
            <a:off x="17463" y="3962400"/>
            <a:ext cx="4554537"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800" b="1" dirty="0">
                <a:solidFill>
                  <a:srgbClr val="FF0000"/>
                </a:solidFill>
                <a:ea typeface="MS PGothic" panose="020B0600070205080204" pitchFamily="34" charset="-128"/>
              </a:rPr>
              <a:t>Condizioni che &gt;il  rischio emorragico</a:t>
            </a:r>
          </a:p>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400" b="1" dirty="0">
                <a:solidFill>
                  <a:srgbClr val="FF0000"/>
                </a:solidFill>
                <a:ea typeface="MS PGothic" panose="020B0600070205080204" pitchFamily="34" charset="-128"/>
              </a:rPr>
              <a:t>♥  Età avanzata &gt;70-75 anni</a:t>
            </a:r>
          </a:p>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400" b="1" dirty="0">
                <a:solidFill>
                  <a:srgbClr val="FF0000"/>
                </a:solidFill>
                <a:ea typeface="MS PGothic" panose="020B0600070205080204" pitchFamily="34" charset="-128"/>
              </a:rPr>
              <a:t>♥  Sesso femminile</a:t>
            </a:r>
          </a:p>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400" b="1" dirty="0">
                <a:solidFill>
                  <a:srgbClr val="FF0000"/>
                </a:solidFill>
                <a:ea typeface="MS PGothic" panose="020B0600070205080204" pitchFamily="34" charset="-128"/>
              </a:rPr>
              <a:t>♥  Basso peso corporeo</a:t>
            </a:r>
          </a:p>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400" b="1" dirty="0">
                <a:solidFill>
                  <a:srgbClr val="FF0000"/>
                </a:solidFill>
                <a:ea typeface="MS PGothic" panose="020B0600070205080204" pitchFamily="34" charset="-128"/>
              </a:rPr>
              <a:t>♥  Insufficienza renale</a:t>
            </a:r>
          </a:p>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400" b="1" dirty="0">
                <a:solidFill>
                  <a:srgbClr val="FF0000"/>
                </a:solidFill>
                <a:ea typeface="MS PGothic" panose="020B0600070205080204" pitchFamily="34" charset="-128"/>
              </a:rPr>
              <a:t>♥ Storia di sanguinamento maggiore</a:t>
            </a:r>
          </a:p>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400" b="1" dirty="0">
                <a:solidFill>
                  <a:srgbClr val="FF0000"/>
                </a:solidFill>
                <a:ea typeface="MS PGothic" panose="020B0600070205080204" pitchFamily="34" charset="-128"/>
              </a:rPr>
              <a:t>♥  Anemia, </a:t>
            </a:r>
            <a:r>
              <a:rPr lang="it-IT" altLang="it-IT" sz="1400" b="1" dirty="0" err="1">
                <a:solidFill>
                  <a:srgbClr val="FF0000"/>
                </a:solidFill>
                <a:ea typeface="MS PGothic" panose="020B0600070205080204" pitchFamily="34" charset="-128"/>
              </a:rPr>
              <a:t>Piastrinopenia</a:t>
            </a:r>
            <a:endParaRPr lang="it-IT" altLang="it-IT" sz="1400" b="1" dirty="0">
              <a:solidFill>
                <a:srgbClr val="FF0000"/>
              </a:solidFill>
              <a:ea typeface="MS PGothic" panose="020B0600070205080204" pitchFamily="34" charset="-128"/>
            </a:endParaRPr>
          </a:p>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400" b="1" dirty="0">
                <a:solidFill>
                  <a:srgbClr val="FF0000"/>
                </a:solidFill>
                <a:ea typeface="MS PGothic" panose="020B0600070205080204" pitchFamily="34" charset="-128"/>
              </a:rPr>
              <a:t>♥  Associazioni di farmaci antitrombotici </a:t>
            </a:r>
          </a:p>
          <a:p>
            <a:pPr eaLnBrk="0" fontAlgn="base" hangingPunct="0">
              <a:spcBef>
                <a:spcPct val="20000"/>
              </a:spcBef>
              <a:spcAft>
                <a:spcPct val="0"/>
              </a:spcAft>
              <a:buClr>
                <a:srgbClr val="CCCCFF"/>
              </a:buClr>
              <a:buSzPct val="70000"/>
              <a:buFont typeface="Times New Roman" panose="02020603050405020304" pitchFamily="18" charset="0"/>
              <a:buNone/>
              <a:defRPr/>
            </a:pPr>
            <a:r>
              <a:rPr lang="it-IT" altLang="it-IT" sz="1400" b="1" dirty="0">
                <a:solidFill>
                  <a:srgbClr val="FF0000"/>
                </a:solidFill>
                <a:ea typeface="MS PGothic" panose="020B0600070205080204" pitchFamily="34" charset="-128"/>
              </a:rPr>
              <a:t>♥  Gastro-</a:t>
            </a:r>
            <a:r>
              <a:rPr lang="it-IT" altLang="it-IT" sz="1400" b="1" dirty="0" err="1">
                <a:solidFill>
                  <a:srgbClr val="FF0000"/>
                </a:solidFill>
                <a:ea typeface="MS PGothic" panose="020B0600070205080204" pitchFamily="34" charset="-128"/>
              </a:rPr>
              <a:t>duodenopatie</a:t>
            </a:r>
            <a:r>
              <a:rPr lang="it-IT" altLang="it-IT" sz="1400" b="1" dirty="0">
                <a:solidFill>
                  <a:srgbClr val="FF0000"/>
                </a:solidFill>
                <a:ea typeface="MS PGothic" panose="020B0600070205080204" pitchFamily="34" charset="-128"/>
              </a:rPr>
              <a:t> o  patologie vie urinarie</a:t>
            </a:r>
          </a:p>
          <a:p>
            <a:pPr eaLnBrk="0" fontAlgn="base" hangingPunct="0">
              <a:spcBef>
                <a:spcPct val="20000"/>
              </a:spcBef>
              <a:spcAft>
                <a:spcPct val="0"/>
              </a:spcAft>
              <a:buClr>
                <a:srgbClr val="CCCCFF"/>
              </a:buClr>
              <a:buSzPct val="70000"/>
              <a:buFont typeface="Times New Roman" panose="02020603050405020304" pitchFamily="18" charset="0"/>
              <a:buNone/>
              <a:defRPr/>
            </a:pPr>
            <a:r>
              <a:rPr lang="it-IT" altLang="it-IT" sz="1400" b="1" dirty="0">
                <a:solidFill>
                  <a:srgbClr val="FF0000"/>
                </a:solidFill>
                <a:ea typeface="MS PGothic" panose="020B0600070205080204" pitchFamily="34" charset="-128"/>
              </a:rPr>
              <a:t>♥ </a:t>
            </a:r>
            <a:r>
              <a:rPr lang="it-IT" altLang="it-IT" sz="1400" dirty="0">
                <a:solidFill>
                  <a:srgbClr val="FF0000"/>
                </a:solidFill>
                <a:latin typeface="Calibri"/>
              </a:rPr>
              <a:t>Recente trauma maggiore/intervento chirurgico maggiore</a:t>
            </a:r>
          </a:p>
          <a:p>
            <a:pPr eaLnBrk="0" fontAlgn="base" hangingPunct="0">
              <a:spcBef>
                <a:spcPct val="20000"/>
              </a:spcBef>
              <a:spcAft>
                <a:spcPct val="0"/>
              </a:spcAft>
              <a:buClr>
                <a:srgbClr val="CCCCFF"/>
              </a:buClr>
              <a:buSzPct val="70000"/>
              <a:buFont typeface="Wingdings" panose="05000000000000000000" pitchFamily="2" charset="2"/>
              <a:buNone/>
              <a:defRPr/>
            </a:pPr>
            <a:r>
              <a:rPr lang="it-IT" altLang="it-IT" sz="1400" b="1" dirty="0">
                <a:solidFill>
                  <a:srgbClr val="FF0000"/>
                </a:solidFill>
                <a:ea typeface="MS PGothic" panose="020B0600070205080204" pitchFamily="34" charset="-128"/>
              </a:rPr>
              <a:t> </a:t>
            </a:r>
          </a:p>
          <a:p>
            <a:pPr eaLnBrk="0" fontAlgn="base" hangingPunct="0">
              <a:spcBef>
                <a:spcPct val="20000"/>
              </a:spcBef>
              <a:spcAft>
                <a:spcPct val="0"/>
              </a:spcAft>
              <a:buClr>
                <a:srgbClr val="CCCCFF"/>
              </a:buClr>
              <a:buSzPct val="70000"/>
              <a:buFont typeface="Wingdings" panose="05000000000000000000" pitchFamily="2" charset="2"/>
              <a:buNone/>
              <a:defRPr/>
            </a:pPr>
            <a:endParaRPr lang="it-IT" altLang="it-IT" sz="1400" b="1" dirty="0">
              <a:solidFill>
                <a:srgbClr val="FF0000"/>
              </a:solidFill>
              <a:ea typeface="MS PGothic" panose="020B0600070205080204" pitchFamily="34" charset="-128"/>
            </a:endParaRPr>
          </a:p>
          <a:p>
            <a:pPr eaLnBrk="0" fontAlgn="base" hangingPunct="0">
              <a:spcBef>
                <a:spcPct val="20000"/>
              </a:spcBef>
              <a:spcAft>
                <a:spcPct val="0"/>
              </a:spcAft>
              <a:buClr>
                <a:srgbClr val="CCCCFF"/>
              </a:buClr>
              <a:buSzPct val="70000"/>
              <a:buFont typeface="Wingdings" panose="05000000000000000000" pitchFamily="2" charset="2"/>
              <a:buNone/>
              <a:defRPr/>
            </a:pPr>
            <a:endParaRPr lang="it-IT" altLang="it-IT" sz="1600" dirty="0">
              <a:solidFill>
                <a:srgbClr val="FF0000"/>
              </a:solidFill>
              <a:ea typeface="MS PGothic" panose="020B0600070205080204" pitchFamily="34" charset="-128"/>
            </a:endParaRPr>
          </a:p>
          <a:p>
            <a:pPr eaLnBrk="0" fontAlgn="base" hangingPunct="0">
              <a:spcBef>
                <a:spcPct val="20000"/>
              </a:spcBef>
              <a:spcAft>
                <a:spcPct val="0"/>
              </a:spcAft>
              <a:buClr>
                <a:srgbClr val="CCCCFF"/>
              </a:buClr>
              <a:buSzPct val="70000"/>
              <a:buFont typeface="Wingdings" panose="05000000000000000000" pitchFamily="2" charset="2"/>
              <a:buNone/>
              <a:defRPr/>
            </a:pPr>
            <a:endParaRPr lang="it-IT" altLang="it-IT" sz="1600" dirty="0">
              <a:solidFill>
                <a:srgbClr val="FF0000"/>
              </a:solidFill>
              <a:ea typeface="MS PGothic" panose="020B0600070205080204" pitchFamily="34" charset="-128"/>
            </a:endParaRPr>
          </a:p>
          <a:p>
            <a:pPr eaLnBrk="0" fontAlgn="base" hangingPunct="0">
              <a:spcBef>
                <a:spcPct val="20000"/>
              </a:spcBef>
              <a:spcAft>
                <a:spcPct val="0"/>
              </a:spcAft>
              <a:buClr>
                <a:srgbClr val="CCCCFF"/>
              </a:buClr>
              <a:buSzPct val="70000"/>
              <a:buFont typeface="Wingdings" panose="05000000000000000000" pitchFamily="2" charset="2"/>
              <a:buNone/>
              <a:defRPr/>
            </a:pPr>
            <a:endParaRPr lang="it-IT" altLang="it-IT" sz="1800" dirty="0">
              <a:solidFill>
                <a:srgbClr val="FFFFFF"/>
              </a:solidFill>
              <a:ea typeface="MS PGothic" panose="020B0600070205080204" pitchFamily="34" charset="-128"/>
            </a:endParaRPr>
          </a:p>
        </p:txBody>
      </p:sp>
      <p:pic>
        <p:nvPicPr>
          <p:cNvPr id="87048" name="Picture 24" descr="13831d1181375551-logo-universita-logo-sapienz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p:cNvSpPr/>
          <p:nvPr/>
        </p:nvSpPr>
        <p:spPr>
          <a:xfrm>
            <a:off x="4572000" y="5715000"/>
            <a:ext cx="4572000" cy="646113"/>
          </a:xfrm>
          <a:prstGeom prst="rect">
            <a:avLst/>
          </a:prstGeom>
        </p:spPr>
        <p:txBody>
          <a:bodyPr>
            <a:spAutoFit/>
          </a:bodyPr>
          <a:lstStyle/>
          <a:p>
            <a:pPr eaLnBrk="0" fontAlgn="base" hangingPunct="0">
              <a:spcBef>
                <a:spcPct val="0"/>
              </a:spcBef>
              <a:spcAft>
                <a:spcPct val="0"/>
              </a:spcAft>
              <a:defRPr/>
            </a:pPr>
            <a:r>
              <a:rPr lang="it-IT" altLang="it-IT" b="1" dirty="0">
                <a:solidFill>
                  <a:srgbClr val="000000">
                    <a:lumMod val="95000"/>
                    <a:lumOff val="5000"/>
                  </a:srgbClr>
                </a:solidFill>
                <a:ea typeface="MS PGothic" panose="020B0600070205080204" pitchFamily="34" charset="-128"/>
              </a:rPr>
              <a:t>La presenza di </a:t>
            </a:r>
            <a:r>
              <a:rPr lang="it-IT" altLang="it-IT" b="1" dirty="0">
                <a:solidFill>
                  <a:srgbClr val="000000">
                    <a:lumMod val="95000"/>
                    <a:lumOff val="5000"/>
                  </a:srgbClr>
                </a:solidFill>
                <a:ea typeface="MS PGothic" panose="020B0600070205080204" pitchFamily="34" charset="-128"/>
                <a:cs typeface="Calibri" panose="020F0502020204030204" pitchFamily="34" charset="0"/>
              </a:rPr>
              <a:t>≥</a:t>
            </a:r>
            <a:r>
              <a:rPr lang="it-IT" altLang="it-IT" b="1" dirty="0">
                <a:solidFill>
                  <a:srgbClr val="000000">
                    <a:lumMod val="95000"/>
                    <a:lumOff val="5000"/>
                  </a:srgbClr>
                </a:solidFill>
                <a:ea typeface="MS PGothic" panose="020B0600070205080204" pitchFamily="34" charset="-128"/>
              </a:rPr>
              <a:t> 2 o più delle caratteristiche elencate aumenta il rischio emorragico</a:t>
            </a:r>
          </a:p>
        </p:txBody>
      </p:sp>
    </p:spTree>
    <p:extLst>
      <p:ext uri="{BB962C8B-B14F-4D97-AF65-F5344CB8AC3E}">
        <p14:creationId xmlns:p14="http://schemas.microsoft.com/office/powerpoint/2010/main" val="22054090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92075"/>
            <a:ext cx="471805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38500"/>
            <a:ext cx="5141913" cy="346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olo 1"/>
          <p:cNvSpPr txBox="1">
            <a:spLocks/>
          </p:cNvSpPr>
          <p:nvPr/>
        </p:nvSpPr>
        <p:spPr>
          <a:xfrm>
            <a:off x="76200" y="204788"/>
            <a:ext cx="4114800" cy="633412"/>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a:lstStyle>
          <a:p>
            <a:pPr>
              <a:defRPr/>
            </a:pPr>
            <a:r>
              <a:rPr lang="it-IT" altLang="it-IT" sz="2800" b="1" kern="0" dirty="0">
                <a:solidFill>
                  <a:srgbClr val="C00000"/>
                </a:solidFill>
              </a:rPr>
              <a:t>Balance </a:t>
            </a:r>
            <a:r>
              <a:rPr lang="it-IT" altLang="it-IT" sz="2800" b="1" kern="0" dirty="0" err="1">
                <a:solidFill>
                  <a:srgbClr val="C00000"/>
                </a:solidFill>
              </a:rPr>
              <a:t>between</a:t>
            </a:r>
            <a:r>
              <a:rPr lang="it-IT" altLang="it-IT" sz="2800" b="1" kern="0" dirty="0">
                <a:solidFill>
                  <a:srgbClr val="C00000"/>
                </a:solidFill>
              </a:rPr>
              <a:t> </a:t>
            </a:r>
            <a:r>
              <a:rPr lang="it-IT" altLang="it-IT" sz="2800" b="1" kern="0" dirty="0" err="1">
                <a:solidFill>
                  <a:srgbClr val="C00000"/>
                </a:solidFill>
              </a:rPr>
              <a:t>ischemic</a:t>
            </a:r>
            <a:r>
              <a:rPr lang="it-IT" altLang="it-IT" sz="2800" b="1" kern="0" dirty="0">
                <a:solidFill>
                  <a:srgbClr val="C00000"/>
                </a:solidFill>
              </a:rPr>
              <a:t> </a:t>
            </a:r>
          </a:p>
          <a:p>
            <a:pPr>
              <a:defRPr/>
            </a:pPr>
            <a:r>
              <a:rPr lang="it-IT" altLang="it-IT" sz="2800" b="1" kern="0" dirty="0">
                <a:solidFill>
                  <a:srgbClr val="C00000"/>
                </a:solidFill>
              </a:rPr>
              <a:t>vs </a:t>
            </a:r>
            <a:r>
              <a:rPr lang="it-IT" altLang="it-IT" sz="2800" b="1" kern="0" dirty="0" err="1">
                <a:solidFill>
                  <a:srgbClr val="C00000"/>
                </a:solidFill>
              </a:rPr>
              <a:t>bleeding</a:t>
            </a:r>
            <a:r>
              <a:rPr lang="it-IT" altLang="it-IT" sz="2800" b="1" kern="0" dirty="0">
                <a:solidFill>
                  <a:srgbClr val="C00000"/>
                </a:solidFill>
              </a:rPr>
              <a:t> </a:t>
            </a:r>
            <a:r>
              <a:rPr lang="it-IT" altLang="it-IT" sz="2800" b="1" kern="0" dirty="0" err="1">
                <a:solidFill>
                  <a:srgbClr val="C00000"/>
                </a:solidFill>
              </a:rPr>
              <a:t>risk</a:t>
            </a:r>
            <a:endParaRPr lang="it-IT" altLang="it-IT" sz="2800" b="1" kern="0" dirty="0">
              <a:solidFill>
                <a:srgbClr val="C00000"/>
              </a:solidFill>
            </a:endParaRPr>
          </a:p>
        </p:txBody>
      </p:sp>
      <p:sp>
        <p:nvSpPr>
          <p:cNvPr id="5" name="Segnaposto contenuto 2"/>
          <p:cNvSpPr txBox="1">
            <a:spLocks/>
          </p:cNvSpPr>
          <p:nvPr/>
        </p:nvSpPr>
        <p:spPr>
          <a:xfrm>
            <a:off x="76200" y="2667000"/>
            <a:ext cx="3367088" cy="217170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a:lstStyle>
          <a:p>
            <a:pPr marL="0" indent="0">
              <a:buFont typeface="Times New Roman" panose="02020603050405020304" pitchFamily="18" charset="0"/>
              <a:buNone/>
              <a:defRPr/>
            </a:pPr>
            <a:r>
              <a:rPr lang="en-US" altLang="it-IT" sz="1800" kern="0" dirty="0"/>
              <a:t>Because treatment with DAPT both within and beyond 1 year  is associated with increased bleeding risk, is mandatory to evaluate this risk against the potential benefit with prediction models</a:t>
            </a:r>
          </a:p>
        </p:txBody>
      </p:sp>
      <p:cxnSp>
        <p:nvCxnSpPr>
          <p:cNvPr id="8" name="Connettore 1 7"/>
          <p:cNvCxnSpPr/>
          <p:nvPr/>
        </p:nvCxnSpPr>
        <p:spPr>
          <a:xfrm>
            <a:off x="6477000" y="990600"/>
            <a:ext cx="0" cy="18288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7010400" y="4267200"/>
            <a:ext cx="0" cy="18669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 name="CasellaDiTesto 14"/>
          <p:cNvSpPr txBox="1">
            <a:spLocks noChangeArrowheads="1"/>
          </p:cNvSpPr>
          <p:nvPr/>
        </p:nvSpPr>
        <p:spPr bwMode="auto">
          <a:xfrm>
            <a:off x="4495800" y="4200525"/>
            <a:ext cx="1676400" cy="523875"/>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0" fontAlgn="base" hangingPunct="0">
              <a:spcBef>
                <a:spcPct val="0"/>
              </a:spcBef>
              <a:spcAft>
                <a:spcPct val="0"/>
              </a:spcAft>
            </a:pPr>
            <a:r>
              <a:rPr lang="it-IT" sz="1400" b="1">
                <a:solidFill>
                  <a:srgbClr val="000000"/>
                </a:solidFill>
                <a:cs typeface="Arial" charset="0"/>
              </a:rPr>
              <a:t>Hb; WBC; Age;</a:t>
            </a:r>
          </a:p>
          <a:p>
            <a:pPr eaLnBrk="0" fontAlgn="base" hangingPunct="0">
              <a:spcBef>
                <a:spcPct val="0"/>
              </a:spcBef>
              <a:spcAft>
                <a:spcPct val="0"/>
              </a:spcAft>
            </a:pPr>
            <a:r>
              <a:rPr lang="it-IT" sz="1400" b="1">
                <a:solidFill>
                  <a:srgbClr val="000000"/>
                </a:solidFill>
                <a:cs typeface="Arial" charset="0"/>
              </a:rPr>
              <a:t>CrCl; Prior Bleed</a:t>
            </a: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838200"/>
            <a:ext cx="1508125" cy="207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29" name="Picture 10" descr="13831d1181375551-logo-universita-logo-sapienz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30" name="Picture 11" descr="LogoDCGV300pix"/>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88" y="4953000"/>
            <a:ext cx="371951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ttangolo 12"/>
          <p:cNvSpPr/>
          <p:nvPr/>
        </p:nvSpPr>
        <p:spPr>
          <a:xfrm>
            <a:off x="2133600" y="4953000"/>
            <a:ext cx="533400" cy="304800"/>
          </a:xfrm>
          <a:prstGeom prst="rect">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sz="1400" b="1" i="1" dirty="0">
                <a:solidFill>
                  <a:srgbClr val="000000">
                    <a:lumMod val="95000"/>
                    <a:lumOff val="5000"/>
                  </a:srgbClr>
                </a:solidFill>
              </a:rPr>
              <a:t>New</a:t>
            </a:r>
          </a:p>
        </p:txBody>
      </p:sp>
    </p:spTree>
    <p:extLst>
      <p:ext uri="{BB962C8B-B14F-4D97-AF65-F5344CB8AC3E}">
        <p14:creationId xmlns:p14="http://schemas.microsoft.com/office/powerpoint/2010/main" val="196957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86722"/>
                                        </p:tgtEl>
                                        <p:attrNameLst>
                                          <p:attrName>style.visibility</p:attrName>
                                        </p:attrNameLst>
                                      </p:cBhvr>
                                      <p:to>
                                        <p:strVal val="visible"/>
                                      </p:to>
                                    </p:set>
                                    <p:anim calcmode="lin" valueType="num">
                                      <p:cBhvr>
                                        <p:cTn id="7" dur="1000" fill="hold"/>
                                        <p:tgtEl>
                                          <p:spTgt spid="286722"/>
                                        </p:tgtEl>
                                        <p:attrNameLst>
                                          <p:attrName>ppt_w</p:attrName>
                                        </p:attrNameLst>
                                      </p:cBhvr>
                                      <p:tavLst>
                                        <p:tav tm="0">
                                          <p:val>
                                            <p:strVal val="#ppt_w*0.70"/>
                                          </p:val>
                                        </p:tav>
                                        <p:tav tm="100000">
                                          <p:val>
                                            <p:strVal val="#ppt_w"/>
                                          </p:val>
                                        </p:tav>
                                      </p:tavLst>
                                    </p:anim>
                                    <p:anim calcmode="lin" valueType="num">
                                      <p:cBhvr>
                                        <p:cTn id="8" dur="1000" fill="hold"/>
                                        <p:tgtEl>
                                          <p:spTgt spid="286722"/>
                                        </p:tgtEl>
                                        <p:attrNameLst>
                                          <p:attrName>ppt_h</p:attrName>
                                        </p:attrNameLst>
                                      </p:cBhvr>
                                      <p:tavLst>
                                        <p:tav tm="0">
                                          <p:val>
                                            <p:strVal val="#ppt_h"/>
                                          </p:val>
                                        </p:tav>
                                        <p:tav tm="100000">
                                          <p:val>
                                            <p:strVal val="#ppt_h"/>
                                          </p:val>
                                        </p:tav>
                                      </p:tavLst>
                                    </p:anim>
                                    <p:animEffect transition="in" filter="fade">
                                      <p:cBhvr>
                                        <p:cTn id="9" dur="1000"/>
                                        <p:tgtEl>
                                          <p:spTgt spid="286722"/>
                                        </p:tgtEl>
                                      </p:cBhvr>
                                    </p:animEffect>
                                  </p:childTnLst>
                                </p:cTn>
                              </p:par>
                              <p:par>
                                <p:cTn id="10" presetID="5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ttangolo 1"/>
          <p:cNvSpPr>
            <a:spLocks noChangeArrowheads="1"/>
          </p:cNvSpPr>
          <p:nvPr/>
        </p:nvSpPr>
        <p:spPr bwMode="auto">
          <a:xfrm>
            <a:off x="0" y="5697538"/>
            <a:ext cx="57912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en-US" altLang="it-IT" sz="1000" smtClean="0">
                <a:latin typeface="Arial" panose="020B0604020202020204" pitchFamily="34" charset="0"/>
                <a:ea typeface="MS PGothic" panose="020B0600070205080204" pitchFamily="34" charset="-128"/>
              </a:rPr>
              <a:t>* p 0.05, BMS versus 12-month DES group; † p 0.05, BMS versus 12- and 24-month DES groups.</a:t>
            </a:r>
            <a:endParaRPr lang="it-IT" altLang="it-IT" sz="1000" smtClean="0">
              <a:latin typeface="Arial" panose="020B0604020202020204" pitchFamily="34" charset="0"/>
              <a:ea typeface="MS PGothic" panose="020B0600070205080204" pitchFamily="34" charset="-128"/>
            </a:endParaRPr>
          </a:p>
        </p:txBody>
      </p:sp>
      <p:sp>
        <p:nvSpPr>
          <p:cNvPr id="63491" name="Rettangolo 2"/>
          <p:cNvSpPr>
            <a:spLocks noChangeArrowheads="1"/>
          </p:cNvSpPr>
          <p:nvPr/>
        </p:nvSpPr>
        <p:spPr bwMode="auto">
          <a:xfrm>
            <a:off x="901700" y="2740025"/>
            <a:ext cx="2652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it-IT" altLang="it-IT" sz="1400" dirty="0" smtClean="0">
                <a:latin typeface="Arial" panose="020B0604020202020204" pitchFamily="34" charset="0"/>
                <a:ea typeface="MS PGothic" panose="020B0600070205080204" pitchFamily="34" charset="-128"/>
              </a:rPr>
              <a:t>Clinical </a:t>
            </a:r>
            <a:r>
              <a:rPr lang="it-IT" altLang="it-IT" sz="1400" dirty="0" err="1" smtClean="0">
                <a:latin typeface="Arial" panose="020B0604020202020204" pitchFamily="34" charset="0"/>
                <a:ea typeface="MS PGothic" panose="020B0600070205080204" pitchFamily="34" charset="-128"/>
              </a:rPr>
              <a:t>events</a:t>
            </a:r>
            <a:r>
              <a:rPr lang="it-IT" altLang="it-IT" sz="1400" dirty="0" smtClean="0">
                <a:latin typeface="Arial" panose="020B0604020202020204" pitchFamily="34" charset="0"/>
                <a:ea typeface="MS PGothic" panose="020B0600070205080204" pitchFamily="34" charset="-128"/>
              </a:rPr>
              <a:t> </a:t>
            </a:r>
            <a:r>
              <a:rPr lang="it-IT" altLang="it-IT" sz="1400" dirty="0" err="1" smtClean="0">
                <a:latin typeface="Arial" panose="020B0604020202020204" pitchFamily="34" charset="0"/>
                <a:ea typeface="MS PGothic" panose="020B0600070205080204" pitchFamily="34" charset="-128"/>
              </a:rPr>
              <a:t>during</a:t>
            </a:r>
            <a:r>
              <a:rPr lang="it-IT" altLang="it-IT" sz="1400" dirty="0" smtClean="0">
                <a:latin typeface="Arial" panose="020B0604020202020204" pitchFamily="34" charset="0"/>
                <a:ea typeface="MS PGothic" panose="020B0600070205080204" pitchFamily="34" charset="-128"/>
              </a:rPr>
              <a:t> follow-up</a:t>
            </a:r>
          </a:p>
        </p:txBody>
      </p:sp>
      <p:pic>
        <p:nvPicPr>
          <p:cNvPr id="331780" name="Picture 2"/>
          <p:cNvPicPr>
            <a:picLocks noChangeAspect="1" noChangeArrowheads="1"/>
          </p:cNvPicPr>
          <p:nvPr/>
        </p:nvPicPr>
        <p:blipFill>
          <a:blip r:embed="rId2"/>
          <a:srcRect/>
          <a:stretch>
            <a:fillRect/>
          </a:stretch>
        </p:blipFill>
        <p:spPr bwMode="auto">
          <a:xfrm>
            <a:off x="228600" y="152400"/>
            <a:ext cx="4495800" cy="1450975"/>
          </a:xfrm>
          <a:prstGeom prst="rect">
            <a:avLst/>
          </a:prstGeom>
          <a:noFill/>
          <a:ln w="9525">
            <a:solidFill>
              <a:srgbClr val="FF0000"/>
            </a:solidFill>
            <a:miter lim="800000"/>
            <a:headEnd/>
            <a:tailEnd/>
          </a:ln>
          <a:effectLst>
            <a:outerShdw blurRad="63500" dist="17961" dir="2700000" algn="ctr" rotWithShape="0">
              <a:srgbClr val="007A5C">
                <a:alpha val="74998"/>
              </a:srgbClr>
            </a:outerShdw>
          </a:effectLst>
          <a:extLst/>
        </p:spPr>
      </p:pic>
      <p:pic>
        <p:nvPicPr>
          <p:cNvPr id="325636" name="Picture 4"/>
          <p:cNvPicPr>
            <a:picLocks noChangeAspect="1" noChangeArrowheads="1"/>
          </p:cNvPicPr>
          <p:nvPr/>
        </p:nvPicPr>
        <p:blipFill>
          <a:blip r:embed="rId3"/>
          <a:srcRect/>
          <a:stretch>
            <a:fillRect/>
          </a:stretch>
        </p:blipFill>
        <p:spPr bwMode="auto">
          <a:xfrm>
            <a:off x="76200" y="3046413"/>
            <a:ext cx="5638800" cy="2668587"/>
          </a:xfrm>
          <a:prstGeom prst="rect">
            <a:avLst/>
          </a:prstGeom>
          <a:noFill/>
          <a:ln w="9525">
            <a:solidFill>
              <a:srgbClr val="FF0000"/>
            </a:solidFill>
            <a:miter lim="800000"/>
            <a:headEnd/>
            <a:tailEnd/>
          </a:ln>
          <a:effectLst>
            <a:outerShdw blurRad="63500" dist="17961" dir="2700000" algn="ctr" rotWithShape="0">
              <a:srgbClr val="007A5C">
                <a:alpha val="74998"/>
              </a:srgbClr>
            </a:outerShdw>
          </a:effectLst>
          <a:extLst/>
        </p:spPr>
      </p:pic>
      <p:pic>
        <p:nvPicPr>
          <p:cNvPr id="7" name="Picture 3"/>
          <p:cNvPicPr>
            <a:picLocks noChangeAspect="1" noChangeArrowheads="1"/>
          </p:cNvPicPr>
          <p:nvPr/>
        </p:nvPicPr>
        <p:blipFill>
          <a:blip r:embed="rId4"/>
          <a:srcRect/>
          <a:stretch>
            <a:fillRect/>
          </a:stretch>
        </p:blipFill>
        <p:spPr bwMode="auto">
          <a:xfrm>
            <a:off x="5699125" y="2580413"/>
            <a:ext cx="3429000" cy="3581400"/>
          </a:xfrm>
          <a:prstGeom prst="rect">
            <a:avLst/>
          </a:prstGeom>
          <a:noFill/>
          <a:ln w="9525">
            <a:solidFill>
              <a:srgbClr val="FF0000"/>
            </a:solidFill>
            <a:miter lim="800000"/>
            <a:headEnd/>
            <a:tailEnd/>
          </a:ln>
          <a:effectLst>
            <a:outerShdw blurRad="63500" dist="17961" dir="2700000" algn="ctr" rotWithShape="0">
              <a:srgbClr val="007A5C">
                <a:alpha val="74998"/>
              </a:srgbClr>
            </a:outerShdw>
          </a:effectLst>
          <a:extLst/>
        </p:spPr>
      </p:pic>
      <p:sp>
        <p:nvSpPr>
          <p:cNvPr id="137225" name="Rettangolo 10"/>
          <p:cNvSpPr>
            <a:spLocks noChangeArrowheads="1"/>
          </p:cNvSpPr>
          <p:nvPr/>
        </p:nvSpPr>
        <p:spPr bwMode="auto">
          <a:xfrm>
            <a:off x="4724400" y="685800"/>
            <a:ext cx="457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en-US" altLang="it-IT" sz="1800" b="1" smtClean="0">
                <a:latin typeface="Arial" panose="020B0604020202020204" pitchFamily="34" charset="0"/>
                <a:ea typeface="MS PGothic" panose="020B0600070205080204" pitchFamily="34" charset="-128"/>
              </a:rPr>
              <a:t>.. </a:t>
            </a:r>
            <a:r>
              <a:rPr lang="en-US" altLang="it-IT" sz="1000" smtClean="0">
                <a:latin typeface="Arial" panose="020B0604020202020204" pitchFamily="34" charset="0"/>
                <a:ea typeface="MS PGothic" panose="020B0600070205080204" pitchFamily="34" charset="-128"/>
              </a:rPr>
              <a:t>Dual antiplatelet regimen after PCI with DES was given for 12 months in 173 pts (12-month group) and for 24 months in 274 pts treated in 2004 (24-month group). </a:t>
            </a:r>
            <a:endParaRPr lang="it-IT" altLang="it-IT" sz="1000" smtClean="0">
              <a:latin typeface="Arial" panose="020B0604020202020204" pitchFamily="34" charset="0"/>
              <a:ea typeface="MS PGothic" panose="020B0600070205080204" pitchFamily="34" charset="-128"/>
            </a:endParaRPr>
          </a:p>
        </p:txBody>
      </p:sp>
      <p:sp>
        <p:nvSpPr>
          <p:cNvPr id="137226" name="Rettangolo 11"/>
          <p:cNvSpPr>
            <a:spLocks noChangeArrowheads="1"/>
          </p:cNvSpPr>
          <p:nvPr/>
        </p:nvSpPr>
        <p:spPr bwMode="auto">
          <a:xfrm>
            <a:off x="76200" y="1744663"/>
            <a:ext cx="55626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en-US" altLang="it-IT" sz="1100" smtClean="0">
                <a:latin typeface="Arial" panose="020B0604020202020204" pitchFamily="34" charset="0"/>
                <a:ea typeface="MS PGothic" panose="020B0600070205080204" pitchFamily="34" charset="-128"/>
              </a:rPr>
              <a:t>To address the hypothesis that in the real world the risk of very late thrombosis after PCI with DES can be decreased by an extended use of clopidogrel, we set up the Two-Year ClOpidOgrel Need (TYCOON) registry and prospectively investigated the impact on very late thrombosis of 12- versus 24-month dual antiplatelet regimens in an unselected population</a:t>
            </a:r>
            <a:endParaRPr lang="it-IT" altLang="it-IT" sz="1100" smtClean="0">
              <a:latin typeface="Arial" panose="020B0604020202020204" pitchFamily="34" charset="0"/>
              <a:ea typeface="MS PGothic" panose="020B0600070205080204" pitchFamily="34" charset="-128"/>
            </a:endParaRPr>
          </a:p>
        </p:txBody>
      </p:sp>
      <p:sp>
        <p:nvSpPr>
          <p:cNvPr id="137227" name="Rettangolo 12"/>
          <p:cNvSpPr>
            <a:spLocks noChangeArrowheads="1"/>
          </p:cNvSpPr>
          <p:nvPr/>
        </p:nvSpPr>
        <p:spPr bwMode="auto">
          <a:xfrm>
            <a:off x="4724400" y="228600"/>
            <a:ext cx="45720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en-US" altLang="it-IT" sz="1000" smtClean="0">
                <a:latin typeface="Arial" panose="020B0604020202020204" pitchFamily="34" charset="0"/>
                <a:ea typeface="MS PGothic" panose="020B0600070205080204" pitchFamily="34" charset="-128"/>
              </a:rPr>
              <a:t>The registry enrolled 897 consecutive patients who underwent PCI with stenting from January 1, 2003, to December 2004, and had dual antiplatelet therapy. All patients had a 4-year clinical follow-up</a:t>
            </a:r>
            <a:endParaRPr lang="it-IT" altLang="it-IT" sz="1000" smtClean="0">
              <a:latin typeface="Arial" panose="020B0604020202020204" pitchFamily="34" charset="0"/>
              <a:ea typeface="MS PGothic" panose="020B0600070205080204" pitchFamily="34" charset="-128"/>
            </a:endParaRPr>
          </a:p>
        </p:txBody>
      </p:sp>
      <p:sp>
        <p:nvSpPr>
          <p:cNvPr id="137228" name="Rettangolo 5"/>
          <p:cNvSpPr>
            <a:spLocks noChangeArrowheads="1"/>
          </p:cNvSpPr>
          <p:nvPr/>
        </p:nvSpPr>
        <p:spPr bwMode="auto">
          <a:xfrm>
            <a:off x="4394489" y="6372945"/>
            <a:ext cx="21240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it-IT" altLang="it-IT" sz="1000" dirty="0" err="1" smtClean="0">
                <a:latin typeface="Arial" panose="020B0604020202020204" pitchFamily="34" charset="0"/>
                <a:ea typeface="MS PGothic" panose="020B0600070205080204" pitchFamily="34" charset="-128"/>
              </a:rPr>
              <a:t>Am</a:t>
            </a:r>
            <a:r>
              <a:rPr lang="it-IT" altLang="it-IT" sz="1000" dirty="0" smtClean="0">
                <a:latin typeface="Arial" panose="020B0604020202020204" pitchFamily="34" charset="0"/>
                <a:ea typeface="MS PGothic" panose="020B0600070205080204" pitchFamily="34" charset="-128"/>
              </a:rPr>
              <a:t> J </a:t>
            </a:r>
            <a:r>
              <a:rPr lang="it-IT" altLang="it-IT" sz="1000" dirty="0" err="1" smtClean="0">
                <a:latin typeface="Arial" panose="020B0604020202020204" pitchFamily="34" charset="0"/>
                <a:ea typeface="MS PGothic" panose="020B0600070205080204" pitchFamily="34" charset="-128"/>
              </a:rPr>
              <a:t>Cardiol</a:t>
            </a:r>
            <a:r>
              <a:rPr lang="it-IT" altLang="it-IT" sz="1000" dirty="0" smtClean="0">
                <a:latin typeface="Arial" panose="020B0604020202020204" pitchFamily="34" charset="0"/>
                <a:ea typeface="MS PGothic" panose="020B0600070205080204" pitchFamily="34" charset="-128"/>
              </a:rPr>
              <a:t> 2009;104:1357-1361</a:t>
            </a:r>
          </a:p>
        </p:txBody>
      </p:sp>
      <p:sp>
        <p:nvSpPr>
          <p:cNvPr id="2" name="Rettangolo 1"/>
          <p:cNvSpPr>
            <a:spLocks noChangeArrowheads="1"/>
          </p:cNvSpPr>
          <p:nvPr/>
        </p:nvSpPr>
        <p:spPr bwMode="auto">
          <a:xfrm>
            <a:off x="76200" y="5105400"/>
            <a:ext cx="5562600" cy="533400"/>
          </a:xfrm>
          <a:prstGeom prst="rect">
            <a:avLst/>
          </a:prstGeom>
          <a:noFill/>
          <a:ln w="19050">
            <a:solidFill>
              <a:srgbClr val="FF0000"/>
            </a:solidFill>
            <a:miter lim="800000"/>
            <a:headEnd/>
            <a:tailEnd/>
          </a:ln>
          <a:effectLst>
            <a:outerShdw dist="23000" dir="5400000" rotWithShape="0">
              <a:srgbClr val="80808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fontAlgn="base">
              <a:spcBef>
                <a:spcPct val="0"/>
              </a:spcBef>
              <a:spcAft>
                <a:spcPct val="0"/>
              </a:spcAft>
              <a:defRPr/>
            </a:pPr>
            <a:endParaRPr lang="it-IT">
              <a:solidFill>
                <a:srgbClr val="FFFFFF"/>
              </a:solidFill>
            </a:endParaRPr>
          </a:p>
        </p:txBody>
      </p:sp>
      <p:sp>
        <p:nvSpPr>
          <p:cNvPr id="14" name="Rettangolo 13"/>
          <p:cNvSpPr>
            <a:spLocks noChangeArrowheads="1"/>
          </p:cNvSpPr>
          <p:nvPr/>
        </p:nvSpPr>
        <p:spPr bwMode="auto">
          <a:xfrm>
            <a:off x="76200" y="4495800"/>
            <a:ext cx="5562600" cy="152400"/>
          </a:xfrm>
          <a:prstGeom prst="rect">
            <a:avLst/>
          </a:prstGeom>
          <a:noFill/>
          <a:ln w="19050">
            <a:solidFill>
              <a:srgbClr val="FF0000"/>
            </a:solidFill>
            <a:miter lim="800000"/>
            <a:headEnd/>
            <a:tailEnd/>
          </a:ln>
          <a:effectLst>
            <a:outerShdw dist="23000" dir="5400000" rotWithShape="0">
              <a:srgbClr val="80808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fontAlgn="base">
              <a:spcBef>
                <a:spcPct val="0"/>
              </a:spcBef>
              <a:spcAft>
                <a:spcPct val="0"/>
              </a:spcAft>
              <a:defRPr/>
            </a:pPr>
            <a:endParaRPr lang="it-IT">
              <a:solidFill>
                <a:srgbClr val="FFFFFF"/>
              </a:solidFill>
            </a:endParaRPr>
          </a:p>
        </p:txBody>
      </p:sp>
      <p:pic>
        <p:nvPicPr>
          <p:cNvPr id="137231" name="Picture 24" descr="13831d1181375551-logo-universita-logo-sapienz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7232" name="Picture 11" descr="LogoDCGV300pix"/>
          <p:cNvPicPr>
            <a:picLocks noChangeAspect="1" noChangeArrowheads="1"/>
          </p:cNvPicPr>
          <p:nvPr/>
        </p:nvPicPr>
        <p:blipFill>
          <a:blip r:embed="rId7" cstate="print">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 name="Rettangolo 2"/>
          <p:cNvSpPr>
            <a:spLocks noChangeArrowheads="1"/>
          </p:cNvSpPr>
          <p:nvPr/>
        </p:nvSpPr>
        <p:spPr bwMode="auto">
          <a:xfrm>
            <a:off x="6104079" y="2227406"/>
            <a:ext cx="2523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pPr>
            <a:r>
              <a:rPr lang="it-IT" altLang="it-IT" sz="1400" dirty="0" err="1" smtClean="0">
                <a:latin typeface="Arial" panose="020B0604020202020204" pitchFamily="34" charset="0"/>
                <a:ea typeface="MS PGothic" panose="020B0600070205080204" pitchFamily="34" charset="-128"/>
              </a:rPr>
              <a:t>Survive</a:t>
            </a:r>
            <a:r>
              <a:rPr lang="it-IT" altLang="it-IT" sz="1400" dirty="0" smtClean="0">
                <a:latin typeface="Arial" panose="020B0604020202020204" pitchFamily="34" charset="0"/>
                <a:ea typeface="MS PGothic" panose="020B0600070205080204" pitchFamily="34" charset="-128"/>
              </a:rPr>
              <a:t> curve in the follow-up</a:t>
            </a:r>
          </a:p>
        </p:txBody>
      </p:sp>
    </p:spTree>
    <p:extLst>
      <p:ext uri="{BB962C8B-B14F-4D97-AF65-F5344CB8AC3E}">
        <p14:creationId xmlns:p14="http://schemas.microsoft.com/office/powerpoint/2010/main" val="1819715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1000" fill="hold"/>
                                        <p:tgtEl>
                                          <p:spTgt spid="63491"/>
                                        </p:tgtEl>
                                        <p:attrNameLst>
                                          <p:attrName>ppt_w</p:attrName>
                                        </p:attrNameLst>
                                      </p:cBhvr>
                                      <p:tavLst>
                                        <p:tav tm="0">
                                          <p:val>
                                            <p:strVal val="#ppt_w*0.70"/>
                                          </p:val>
                                        </p:tav>
                                        <p:tav tm="100000">
                                          <p:val>
                                            <p:strVal val="#ppt_w"/>
                                          </p:val>
                                        </p:tav>
                                      </p:tavLst>
                                    </p:anim>
                                    <p:anim calcmode="lin" valueType="num">
                                      <p:cBhvr>
                                        <p:cTn id="8" dur="1000" fill="hold"/>
                                        <p:tgtEl>
                                          <p:spTgt spid="63491"/>
                                        </p:tgtEl>
                                        <p:attrNameLst>
                                          <p:attrName>ppt_h</p:attrName>
                                        </p:attrNameLst>
                                      </p:cBhvr>
                                      <p:tavLst>
                                        <p:tav tm="0">
                                          <p:val>
                                            <p:strVal val="#ppt_h"/>
                                          </p:val>
                                        </p:tav>
                                        <p:tav tm="100000">
                                          <p:val>
                                            <p:strVal val="#ppt_h"/>
                                          </p:val>
                                        </p:tav>
                                      </p:tavLst>
                                    </p:anim>
                                    <p:animEffect transition="in" filter="fade">
                                      <p:cBhvr>
                                        <p:cTn id="9" dur="1000"/>
                                        <p:tgtEl>
                                          <p:spTgt spid="63491"/>
                                        </p:tgtEl>
                                      </p:cBhvr>
                                    </p:animEffect>
                                  </p:childTnLst>
                                </p:cTn>
                              </p:par>
                              <p:par>
                                <p:cTn id="10" presetID="55" presetClass="entr" presetSubtype="0" fill="hold" nodeType="withEffect">
                                  <p:stCondLst>
                                    <p:cond delay="0"/>
                                  </p:stCondLst>
                                  <p:childTnLst>
                                    <p:set>
                                      <p:cBhvr>
                                        <p:cTn id="11" dur="1" fill="hold">
                                          <p:stCondLst>
                                            <p:cond delay="0"/>
                                          </p:stCondLst>
                                        </p:cTn>
                                        <p:tgtEl>
                                          <p:spTgt spid="325636"/>
                                        </p:tgtEl>
                                        <p:attrNameLst>
                                          <p:attrName>style.visibility</p:attrName>
                                        </p:attrNameLst>
                                      </p:cBhvr>
                                      <p:to>
                                        <p:strVal val="visible"/>
                                      </p:to>
                                    </p:set>
                                    <p:anim calcmode="lin" valueType="num">
                                      <p:cBhvr>
                                        <p:cTn id="12" dur="1000" fill="hold"/>
                                        <p:tgtEl>
                                          <p:spTgt spid="325636"/>
                                        </p:tgtEl>
                                        <p:attrNameLst>
                                          <p:attrName>ppt_w</p:attrName>
                                        </p:attrNameLst>
                                      </p:cBhvr>
                                      <p:tavLst>
                                        <p:tav tm="0">
                                          <p:val>
                                            <p:strVal val="#ppt_w*0.70"/>
                                          </p:val>
                                        </p:tav>
                                        <p:tav tm="100000">
                                          <p:val>
                                            <p:strVal val="#ppt_w"/>
                                          </p:val>
                                        </p:tav>
                                      </p:tavLst>
                                    </p:anim>
                                    <p:anim calcmode="lin" valueType="num">
                                      <p:cBhvr>
                                        <p:cTn id="13" dur="1000" fill="hold"/>
                                        <p:tgtEl>
                                          <p:spTgt spid="325636"/>
                                        </p:tgtEl>
                                        <p:attrNameLst>
                                          <p:attrName>ppt_h</p:attrName>
                                        </p:attrNameLst>
                                      </p:cBhvr>
                                      <p:tavLst>
                                        <p:tav tm="0">
                                          <p:val>
                                            <p:strVal val="#ppt_h"/>
                                          </p:val>
                                        </p:tav>
                                        <p:tav tm="100000">
                                          <p:val>
                                            <p:strVal val="#ppt_h"/>
                                          </p:val>
                                        </p:tav>
                                      </p:tavLst>
                                    </p:anim>
                                    <p:animEffect transition="in" filter="fade">
                                      <p:cBhvr>
                                        <p:cTn id="14" dur="1000"/>
                                        <p:tgtEl>
                                          <p:spTgt spid="32563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3490"/>
                                        </p:tgtEl>
                                        <p:attrNameLst>
                                          <p:attrName>style.visibility</p:attrName>
                                        </p:attrNameLst>
                                      </p:cBhvr>
                                      <p:to>
                                        <p:strVal val="visible"/>
                                      </p:to>
                                    </p:set>
                                    <p:anim calcmode="lin" valueType="num">
                                      <p:cBhvr>
                                        <p:cTn id="17" dur="1000" fill="hold"/>
                                        <p:tgtEl>
                                          <p:spTgt spid="63490"/>
                                        </p:tgtEl>
                                        <p:attrNameLst>
                                          <p:attrName>ppt_w</p:attrName>
                                        </p:attrNameLst>
                                      </p:cBhvr>
                                      <p:tavLst>
                                        <p:tav tm="0">
                                          <p:val>
                                            <p:strVal val="#ppt_w*0.70"/>
                                          </p:val>
                                        </p:tav>
                                        <p:tav tm="100000">
                                          <p:val>
                                            <p:strVal val="#ppt_w"/>
                                          </p:val>
                                        </p:tav>
                                      </p:tavLst>
                                    </p:anim>
                                    <p:anim calcmode="lin" valueType="num">
                                      <p:cBhvr>
                                        <p:cTn id="18" dur="1000" fill="hold"/>
                                        <p:tgtEl>
                                          <p:spTgt spid="63490"/>
                                        </p:tgtEl>
                                        <p:attrNameLst>
                                          <p:attrName>ppt_h</p:attrName>
                                        </p:attrNameLst>
                                      </p:cBhvr>
                                      <p:tavLst>
                                        <p:tav tm="0">
                                          <p:val>
                                            <p:strVal val="#ppt_h"/>
                                          </p:val>
                                        </p:tav>
                                        <p:tav tm="100000">
                                          <p:val>
                                            <p:strVal val="#ppt_h"/>
                                          </p:val>
                                        </p:tav>
                                      </p:tavLst>
                                    </p:anim>
                                    <p:animEffect transition="in" filter="fade">
                                      <p:cBhvr>
                                        <p:cTn id="19" dur="1000"/>
                                        <p:tgtEl>
                                          <p:spTgt spid="63490"/>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strVal val="#ppt_w*0.70"/>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strVal val="#ppt_w*0.70"/>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Effect transition="in" filter="fade">
                                      <p:cBhvr>
                                        <p:cTn id="40" dur="1000"/>
                                        <p:tgtEl>
                                          <p:spTgt spid="17"/>
                                        </p:tgtEl>
                                      </p:cBhvr>
                                    </p:animEffect>
                                  </p:childTnLst>
                                </p:cTn>
                              </p:par>
                              <p:par>
                                <p:cTn id="41" presetID="55"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0.70"/>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2" grpId="0" animBg="1"/>
      <p:bldP spid="14"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ttangolo 1"/>
          <p:cNvSpPr>
            <a:spLocks noChangeArrowheads="1"/>
          </p:cNvSpPr>
          <p:nvPr/>
        </p:nvSpPr>
        <p:spPr bwMode="auto">
          <a:xfrm>
            <a:off x="76200" y="968375"/>
            <a:ext cx="4724400" cy="2308225"/>
          </a:xfrm>
          <a:prstGeom prst="rect">
            <a:avLst/>
          </a:prstGeom>
          <a:noFill/>
          <a:ln>
            <a:noFill/>
          </a:ln>
          <a:extLst/>
        </p:spPr>
        <p:txBody>
          <a:bodyPr>
            <a:spAutoFit/>
          </a:bodyPr>
          <a:lstStyle/>
          <a:p>
            <a:pPr eaLnBrk="0" fontAlgn="base" hangingPunct="0">
              <a:spcBef>
                <a:spcPct val="0"/>
              </a:spcBef>
              <a:spcAft>
                <a:spcPct val="0"/>
              </a:spcAft>
              <a:defRPr/>
            </a:pPr>
            <a:r>
              <a:rPr lang="it-IT" sz="3600" b="1" dirty="0">
                <a:solidFill>
                  <a:srgbClr val="C00000"/>
                </a:solidFill>
                <a:ea typeface="MS PGothic" charset="0"/>
                <a:cs typeface="MS PGothic" charset="0"/>
              </a:rPr>
              <a:t>The </a:t>
            </a:r>
            <a:r>
              <a:rPr lang="it-IT" sz="3600" b="1" dirty="0" err="1">
                <a:solidFill>
                  <a:srgbClr val="C00000"/>
                </a:solidFill>
                <a:ea typeface="MS PGothic" charset="0"/>
                <a:cs typeface="MS PGothic" charset="0"/>
              </a:rPr>
              <a:t>most</a:t>
            </a:r>
            <a:r>
              <a:rPr lang="it-IT" sz="3600" b="1" dirty="0">
                <a:solidFill>
                  <a:srgbClr val="C00000"/>
                </a:solidFill>
                <a:ea typeface="MS PGothic" charset="0"/>
                <a:cs typeface="MS PGothic" charset="0"/>
              </a:rPr>
              <a:t> </a:t>
            </a:r>
            <a:r>
              <a:rPr lang="it-IT" sz="3600" b="1" dirty="0" err="1">
                <a:solidFill>
                  <a:srgbClr val="C00000"/>
                </a:solidFill>
                <a:ea typeface="MS PGothic" charset="0"/>
                <a:cs typeface="MS PGothic" charset="0"/>
              </a:rPr>
              <a:t>important</a:t>
            </a:r>
            <a:r>
              <a:rPr lang="it-IT" sz="3600" b="1" dirty="0">
                <a:solidFill>
                  <a:srgbClr val="C00000"/>
                </a:solidFill>
                <a:ea typeface="MS PGothic" charset="0"/>
                <a:cs typeface="MS PGothic" charset="0"/>
              </a:rPr>
              <a:t> </a:t>
            </a:r>
            <a:r>
              <a:rPr lang="it-IT" sz="3600" b="1" dirty="0" err="1">
                <a:solidFill>
                  <a:srgbClr val="C00000"/>
                </a:solidFill>
                <a:ea typeface="MS PGothic" charset="0"/>
                <a:cs typeface="MS PGothic" charset="0"/>
              </a:rPr>
              <a:t>antiplatelet</a:t>
            </a:r>
            <a:r>
              <a:rPr lang="it-IT" sz="3600" b="1" dirty="0">
                <a:solidFill>
                  <a:srgbClr val="C00000"/>
                </a:solidFill>
                <a:ea typeface="MS PGothic" charset="0"/>
                <a:cs typeface="MS PGothic" charset="0"/>
              </a:rPr>
              <a:t> </a:t>
            </a:r>
            <a:r>
              <a:rPr lang="it-IT" sz="3600" b="1" dirty="0" err="1">
                <a:solidFill>
                  <a:srgbClr val="C00000"/>
                </a:solidFill>
                <a:ea typeface="MS PGothic" charset="0"/>
                <a:cs typeface="MS PGothic" charset="0"/>
              </a:rPr>
              <a:t>therapy</a:t>
            </a:r>
            <a:r>
              <a:rPr lang="it-IT" sz="3600" b="1" dirty="0">
                <a:solidFill>
                  <a:srgbClr val="C00000"/>
                </a:solidFill>
                <a:ea typeface="MS PGothic" charset="0"/>
                <a:cs typeface="MS PGothic" charset="0"/>
              </a:rPr>
              <a:t> trials of </a:t>
            </a:r>
            <a:r>
              <a:rPr lang="it-IT" sz="3600" b="1" dirty="0" err="1">
                <a:solidFill>
                  <a:srgbClr val="C00000"/>
                </a:solidFill>
                <a:ea typeface="MS PGothic" charset="0"/>
                <a:cs typeface="MS PGothic" charset="0"/>
              </a:rPr>
              <a:t>prolonged</a:t>
            </a:r>
            <a:r>
              <a:rPr lang="it-IT" sz="3600" b="1" dirty="0">
                <a:solidFill>
                  <a:srgbClr val="C00000"/>
                </a:solidFill>
                <a:ea typeface="MS PGothic" charset="0"/>
                <a:cs typeface="MS PGothic" charset="0"/>
              </a:rPr>
              <a:t> DAPT</a:t>
            </a:r>
            <a:endParaRPr lang="it-IT" sz="3600" dirty="0">
              <a:solidFill>
                <a:srgbClr val="C00000"/>
              </a:solidFill>
              <a:ea typeface="MS PGothic" charset="0"/>
              <a:cs typeface="MS PGothic" charset="0"/>
            </a:endParaRPr>
          </a:p>
        </p:txBody>
      </p:sp>
      <p:pic>
        <p:nvPicPr>
          <p:cNvPr id="26624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3486150"/>
            <a:ext cx="6081712"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44" name="Picture 10" descr="13831d1181375551-logo-universita-logo-sapienz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45" name="Picture 11" descr="LogoDCGV300pix"/>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Connettore 1"/>
          <p:cNvSpPr/>
          <p:nvPr/>
        </p:nvSpPr>
        <p:spPr>
          <a:xfrm>
            <a:off x="152400" y="3771900"/>
            <a:ext cx="2300288" cy="20193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sz="2000" b="1" dirty="0">
                <a:solidFill>
                  <a:srgbClr val="FF0000"/>
                </a:solidFill>
              </a:rPr>
              <a:t>CHARISMA</a:t>
            </a:r>
          </a:p>
          <a:p>
            <a:pPr algn="ctr" eaLnBrk="0" fontAlgn="base" hangingPunct="0">
              <a:spcBef>
                <a:spcPct val="0"/>
              </a:spcBef>
              <a:spcAft>
                <a:spcPct val="0"/>
              </a:spcAft>
              <a:defRPr/>
            </a:pPr>
            <a:r>
              <a:rPr lang="it-IT" sz="1400" b="1" dirty="0">
                <a:solidFill>
                  <a:srgbClr val="FF0000"/>
                </a:solidFill>
              </a:rPr>
              <a:t>3846 </a:t>
            </a:r>
            <a:r>
              <a:rPr lang="it-IT" sz="1400" b="1" dirty="0" err="1">
                <a:solidFill>
                  <a:srgbClr val="FF0000"/>
                </a:solidFill>
              </a:rPr>
              <a:t>pts</a:t>
            </a:r>
            <a:r>
              <a:rPr lang="it-IT" sz="1400" b="1" dirty="0">
                <a:solidFill>
                  <a:srgbClr val="FF0000"/>
                </a:solidFill>
              </a:rPr>
              <a:t> A vs A+C</a:t>
            </a:r>
          </a:p>
          <a:p>
            <a:pPr algn="ctr" eaLnBrk="0" fontAlgn="base" hangingPunct="0">
              <a:spcBef>
                <a:spcPct val="0"/>
              </a:spcBef>
              <a:spcAft>
                <a:spcPct val="0"/>
              </a:spcAft>
              <a:defRPr/>
            </a:pPr>
            <a:r>
              <a:rPr lang="en-US" altLang="it-IT" sz="1600" b="1" dirty="0">
                <a:solidFill>
                  <a:srgbClr val="0A5DA3"/>
                </a:solidFill>
                <a:ea typeface="MS PGothic" panose="020B0600070205080204" pitchFamily="34" charset="-128"/>
              </a:rPr>
              <a:t>23% </a:t>
            </a:r>
            <a:r>
              <a:rPr lang="en-US" altLang="it-IT" sz="1400" b="1" dirty="0">
                <a:solidFill>
                  <a:srgbClr val="0A5DA3"/>
                </a:solidFill>
                <a:ea typeface="MS PGothic" panose="020B0600070205080204" pitchFamily="34" charset="-128"/>
              </a:rPr>
              <a:t>risk reduction if prior MI</a:t>
            </a:r>
            <a:endParaRPr lang="it-IT" altLang="it-IT" sz="1400" dirty="0">
              <a:solidFill>
                <a:prstClr val="white"/>
              </a:solidFill>
              <a:ea typeface="MS PGothic" panose="020B0600070205080204" pitchFamily="34" charset="-128"/>
            </a:endParaRPr>
          </a:p>
          <a:p>
            <a:pPr algn="ctr" eaLnBrk="0" fontAlgn="base" hangingPunct="0">
              <a:spcBef>
                <a:spcPct val="0"/>
              </a:spcBef>
              <a:spcAft>
                <a:spcPct val="0"/>
              </a:spcAft>
              <a:defRPr/>
            </a:pPr>
            <a:endParaRPr lang="it-IT" sz="1600" b="1" dirty="0">
              <a:solidFill>
                <a:srgbClr val="FF0000"/>
              </a:solidFill>
            </a:endParaRPr>
          </a:p>
        </p:txBody>
      </p:sp>
      <p:pic>
        <p:nvPicPr>
          <p:cNvPr id="266247" name="Immagin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 y="6038850"/>
            <a:ext cx="2743200"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48" name="Rettangolo 1"/>
          <p:cNvSpPr>
            <a:spLocks noChangeArrowheads="1"/>
          </p:cNvSpPr>
          <p:nvPr/>
        </p:nvSpPr>
        <p:spPr bwMode="auto">
          <a:xfrm>
            <a:off x="381000" y="0"/>
            <a:ext cx="3446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FontTx/>
              <a:buNone/>
            </a:pPr>
            <a:r>
              <a:rPr lang="it-IT" altLang="it-IT" sz="1800" b="1" dirty="0" err="1">
                <a:solidFill>
                  <a:prstClr val="black">
                    <a:lumMod val="95000"/>
                    <a:lumOff val="5000"/>
                  </a:prstClr>
                </a:solidFill>
                <a:cs typeface="Calibri" panose="020F0502020204030204" pitchFamily="34" charset="0"/>
              </a:rPr>
              <a:t>Duration</a:t>
            </a:r>
            <a:r>
              <a:rPr lang="it-IT" altLang="it-IT" sz="1800" b="1" dirty="0">
                <a:solidFill>
                  <a:prstClr val="black">
                    <a:lumMod val="95000"/>
                    <a:lumOff val="5000"/>
                  </a:prstClr>
                </a:solidFill>
                <a:cs typeface="Calibri" panose="020F0502020204030204" pitchFamily="34" charset="0"/>
              </a:rPr>
              <a:t> in the follow-up post-PCI</a:t>
            </a:r>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23850"/>
            <a:ext cx="4292600" cy="325755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CasellaDiTesto 1"/>
          <p:cNvSpPr txBox="1">
            <a:spLocks noChangeArrowheads="1"/>
          </p:cNvSpPr>
          <p:nvPr/>
        </p:nvSpPr>
        <p:spPr bwMode="auto">
          <a:xfrm>
            <a:off x="4724400" y="301625"/>
            <a:ext cx="4338638" cy="307975"/>
          </a:xfrm>
          <a:prstGeom prst="rect">
            <a:avLst/>
          </a:prstGeom>
          <a:solidFill>
            <a:schemeClr val="bg1"/>
          </a:solidFill>
          <a:ln w="9525">
            <a:solidFill>
              <a:srgbClr val="FF0000"/>
            </a:solidFill>
            <a:miter lim="800000"/>
            <a:headEnd/>
            <a:tailEnd/>
          </a:ln>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base">
              <a:spcBef>
                <a:spcPct val="0"/>
              </a:spcBef>
              <a:spcAft>
                <a:spcPct val="0"/>
              </a:spcAft>
              <a:defRPr/>
            </a:pPr>
            <a:r>
              <a:rPr lang="it-IT" sz="1400" b="1" dirty="0">
                <a:solidFill>
                  <a:srgbClr val="000000"/>
                </a:solidFill>
                <a:latin typeface="Calibri"/>
              </a:rPr>
              <a:t>12 vs 30 </a:t>
            </a:r>
            <a:r>
              <a:rPr lang="it-IT" sz="1400" b="1" dirty="0" err="1">
                <a:solidFill>
                  <a:srgbClr val="000000"/>
                </a:solidFill>
                <a:latin typeface="Calibri"/>
              </a:rPr>
              <a:t>months</a:t>
            </a:r>
            <a:r>
              <a:rPr lang="it-IT" sz="1400" b="1" dirty="0">
                <a:solidFill>
                  <a:srgbClr val="000000"/>
                </a:solidFill>
                <a:latin typeface="Calibri"/>
              </a:rPr>
              <a:t> of DAPT </a:t>
            </a:r>
            <a:r>
              <a:rPr lang="it-IT" sz="1400" b="1" dirty="0" err="1">
                <a:solidFill>
                  <a:srgbClr val="000000"/>
                </a:solidFill>
                <a:latin typeface="Calibri"/>
              </a:rPr>
              <a:t>after</a:t>
            </a:r>
            <a:r>
              <a:rPr lang="it-IT" sz="1400" b="1" dirty="0">
                <a:solidFill>
                  <a:srgbClr val="000000"/>
                </a:solidFill>
                <a:latin typeface="Calibri"/>
              </a:rPr>
              <a:t> PCI + </a:t>
            </a:r>
            <a:r>
              <a:rPr lang="it-IT" sz="1400" b="1" dirty="0" err="1">
                <a:solidFill>
                  <a:srgbClr val="000000"/>
                </a:solidFill>
                <a:latin typeface="Calibri"/>
              </a:rPr>
              <a:t>stent</a:t>
            </a:r>
            <a:r>
              <a:rPr lang="it-IT" sz="1400" b="1" dirty="0">
                <a:solidFill>
                  <a:srgbClr val="000000"/>
                </a:solidFill>
                <a:latin typeface="Calibri"/>
              </a:rPr>
              <a:t>: non </a:t>
            </a:r>
            <a:r>
              <a:rPr lang="it-IT" sz="1400" b="1" dirty="0" err="1">
                <a:solidFill>
                  <a:srgbClr val="000000"/>
                </a:solidFill>
                <a:latin typeface="Calibri"/>
              </a:rPr>
              <a:t>only</a:t>
            </a:r>
            <a:r>
              <a:rPr lang="it-IT" sz="1400" b="1" dirty="0">
                <a:solidFill>
                  <a:srgbClr val="000000"/>
                </a:solidFill>
                <a:latin typeface="Calibri"/>
              </a:rPr>
              <a:t> ACS</a:t>
            </a:r>
          </a:p>
        </p:txBody>
      </p:sp>
      <p:pic>
        <p:nvPicPr>
          <p:cNvPr id="13" name="Immagin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898525"/>
            <a:ext cx="4021138" cy="2759075"/>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14" name="Rettangolo 13"/>
          <p:cNvSpPr>
            <a:spLocks noChangeArrowheads="1"/>
          </p:cNvSpPr>
          <p:nvPr/>
        </p:nvSpPr>
        <p:spPr bwMode="auto">
          <a:xfrm>
            <a:off x="609600" y="457200"/>
            <a:ext cx="32004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it-IT" altLang="it-IT" sz="1100" b="1">
                <a:solidFill>
                  <a:srgbClr val="C00000"/>
                </a:solidFill>
                <a:latin typeface="Arial-BoldMT"/>
                <a:ea typeface="MS PGothic" panose="020B0600070205080204" pitchFamily="34" charset="-128"/>
              </a:rPr>
              <a:t>CHARISMA: Prior MI</a:t>
            </a:r>
            <a:r>
              <a:rPr lang="it-IT" altLang="it-IT" sz="1100" b="1">
                <a:solidFill>
                  <a:srgbClr val="002060"/>
                </a:solidFill>
                <a:latin typeface="Arial-BoldMT"/>
                <a:ea typeface="MS PGothic" panose="020B0600070205080204" pitchFamily="34" charset="-128"/>
              </a:rPr>
              <a:t>  (a post-hoc alalysis)</a:t>
            </a:r>
          </a:p>
          <a:p>
            <a:pPr eaLnBrk="0" fontAlgn="base" hangingPunct="0">
              <a:spcBef>
                <a:spcPct val="0"/>
              </a:spcBef>
              <a:spcAft>
                <a:spcPct val="0"/>
              </a:spcAft>
            </a:pPr>
            <a:r>
              <a:rPr lang="it-IT" altLang="it-IT" sz="1100" b="1">
                <a:solidFill>
                  <a:srgbClr val="002060"/>
                </a:solidFill>
                <a:latin typeface="Arial-BoldMT"/>
                <a:ea typeface="MS PGothic" panose="020B0600070205080204" pitchFamily="34" charset="-128"/>
              </a:rPr>
              <a:t>  </a:t>
            </a:r>
            <a:r>
              <a:rPr lang="en-US" altLang="it-IT" sz="1100" b="1">
                <a:solidFill>
                  <a:srgbClr val="0A5DA3"/>
                </a:solidFill>
                <a:latin typeface="Arial-BoldMT"/>
                <a:ea typeface="MS PGothic" panose="020B0600070205080204" pitchFamily="34" charset="-128"/>
              </a:rPr>
              <a:t>23% risk reduction if prior MI</a:t>
            </a:r>
            <a:endParaRPr lang="it-IT" altLang="it-IT" sz="110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294469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932363" y="1676400"/>
            <a:ext cx="4154487" cy="4191000"/>
          </a:xfrm>
        </p:spPr>
      </p:pic>
      <p:pic>
        <p:nvPicPr>
          <p:cNvPr id="367618"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2400" y="1828800"/>
            <a:ext cx="4498975" cy="4267200"/>
          </a:xfrm>
        </p:spPr>
      </p:pic>
      <p:pic>
        <p:nvPicPr>
          <p:cNvPr id="3676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52413"/>
            <a:ext cx="1060450"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76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307975"/>
            <a:ext cx="62706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7621" name="Rettangolo 8"/>
          <p:cNvSpPr>
            <a:spLocks noChangeArrowheads="1"/>
          </p:cNvSpPr>
          <p:nvPr/>
        </p:nvSpPr>
        <p:spPr bwMode="auto">
          <a:xfrm>
            <a:off x="1371600" y="228600"/>
            <a:ext cx="37163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3200">
                <a:solidFill>
                  <a:srgbClr val="C00000"/>
                </a:solidFill>
              </a:rPr>
              <a:t> </a:t>
            </a:r>
            <a:r>
              <a:rPr lang="en-GB" sz="3200" b="1">
                <a:solidFill>
                  <a:srgbClr val="C00000"/>
                </a:solidFill>
              </a:rPr>
              <a:t>Primary Endpoint</a:t>
            </a:r>
            <a:endParaRPr lang="it-IT" sz="3200" b="1">
              <a:solidFill>
                <a:srgbClr val="C00000"/>
              </a:solidFill>
            </a:endParaRPr>
          </a:p>
        </p:txBody>
      </p:sp>
      <p:sp>
        <p:nvSpPr>
          <p:cNvPr id="367622" name="Rettangolo 9"/>
          <p:cNvSpPr>
            <a:spLocks noChangeArrowheads="1"/>
          </p:cNvSpPr>
          <p:nvPr/>
        </p:nvSpPr>
        <p:spPr bwMode="auto">
          <a:xfrm>
            <a:off x="1981200" y="762000"/>
            <a:ext cx="2498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solidFill>
                  <a:srgbClr val="FFFFFF"/>
                </a:solidFill>
              </a:rPr>
              <a:t>(</a:t>
            </a:r>
            <a:r>
              <a:rPr lang="en-GB" sz="1600" b="1">
                <a:solidFill>
                  <a:srgbClr val="0D0D0D"/>
                </a:solidFill>
              </a:rPr>
              <a:t>CV death, MI or stroke)</a:t>
            </a:r>
            <a:endParaRPr lang="it-IT" sz="1600" b="1">
              <a:solidFill>
                <a:srgbClr val="0D0D0D"/>
              </a:solidFill>
            </a:endParaRPr>
          </a:p>
        </p:txBody>
      </p:sp>
      <p:sp>
        <p:nvSpPr>
          <p:cNvPr id="11" name="Rounded Rectangle 7"/>
          <p:cNvSpPr>
            <a:spLocks noChangeArrowheads="1"/>
          </p:cNvSpPr>
          <p:nvPr/>
        </p:nvSpPr>
        <p:spPr bwMode="auto">
          <a:xfrm>
            <a:off x="5105400" y="76200"/>
            <a:ext cx="3962400" cy="1154112"/>
          </a:xfrm>
          <a:prstGeom prst="roundRect">
            <a:avLst>
              <a:gd name="adj" fmla="val 16667"/>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defRPr/>
            </a:pPr>
            <a:r>
              <a:rPr lang="en-GB" sz="1600">
                <a:solidFill>
                  <a:srgbClr val="000000"/>
                </a:solidFill>
                <a:cs typeface="Arial" charset="0"/>
              </a:rPr>
              <a:t>Pts aged ≥50 years with a history of spontaneous MI 1–3 years prior to enrolment </a:t>
            </a:r>
            <a:r>
              <a:rPr lang="en-GB" sz="1600" u="sng">
                <a:solidFill>
                  <a:srgbClr val="000000"/>
                </a:solidFill>
                <a:cs typeface="Arial" charset="0"/>
              </a:rPr>
              <a:t>and</a:t>
            </a:r>
            <a:r>
              <a:rPr lang="en-GB" sz="1600">
                <a:solidFill>
                  <a:srgbClr val="000000"/>
                </a:solidFill>
                <a:cs typeface="Arial" charset="0"/>
              </a:rPr>
              <a:t> at least one additional atherothrombosis risk factor; (N=</a:t>
            </a:r>
            <a:r>
              <a:rPr lang="en-US" sz="1600">
                <a:solidFill>
                  <a:srgbClr val="000000"/>
                </a:solidFill>
                <a:cs typeface="Arial" charset="0"/>
              </a:rPr>
              <a:t>21,162</a:t>
            </a:r>
            <a:r>
              <a:rPr lang="en-GB" sz="1600">
                <a:solidFill>
                  <a:srgbClr val="000000"/>
                </a:solidFill>
                <a:cs typeface="Arial" charset="0"/>
              </a:rPr>
              <a:t>)</a:t>
            </a:r>
          </a:p>
        </p:txBody>
      </p:sp>
      <p:sp>
        <p:nvSpPr>
          <p:cNvPr id="367626" name="CasellaDiTesto 11"/>
          <p:cNvSpPr txBox="1">
            <a:spLocks noChangeArrowheads="1"/>
          </p:cNvSpPr>
          <p:nvPr/>
        </p:nvSpPr>
        <p:spPr bwMode="auto">
          <a:xfrm>
            <a:off x="1219200" y="1143000"/>
            <a:ext cx="40036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a:solidFill>
                  <a:srgbClr val="0D0D0D"/>
                </a:solidFill>
              </a:rPr>
              <a:t>Median follow-up 33 months from randomization</a:t>
            </a:r>
          </a:p>
        </p:txBody>
      </p:sp>
      <p:sp>
        <p:nvSpPr>
          <p:cNvPr id="13" name="CasellaDiTesto 12"/>
          <p:cNvSpPr txBox="1"/>
          <p:nvPr/>
        </p:nvSpPr>
        <p:spPr>
          <a:xfrm>
            <a:off x="6276975" y="1447800"/>
            <a:ext cx="1571625" cy="277813"/>
          </a:xfrm>
          <a:prstGeom prst="rect">
            <a:avLst/>
          </a:prstGeom>
          <a:solidFill>
            <a:schemeClr val="bg1">
              <a:lumMod val="95000"/>
            </a:schemeClr>
          </a:solidFill>
        </p:spPr>
        <p:txBody>
          <a:bodyPr wrap="none">
            <a:spAutoFit/>
          </a:bodyPr>
          <a:lstStyle/>
          <a:p>
            <a:pPr>
              <a:defRPr/>
            </a:pPr>
            <a:r>
              <a:rPr lang="it-IT" sz="1200" b="1" dirty="0" err="1">
                <a:solidFill>
                  <a:srgbClr val="000000"/>
                </a:solidFill>
                <a:latin typeface="Arial" panose="020B0604020202020204" pitchFamily="34" charset="0"/>
                <a:ea typeface="ＭＳ Ｐゴシック" pitchFamily="34" charset="-128"/>
              </a:rPr>
              <a:t>Efficacy</a:t>
            </a:r>
            <a:r>
              <a:rPr lang="it-IT" sz="1200" b="1" dirty="0">
                <a:solidFill>
                  <a:srgbClr val="000000"/>
                </a:solidFill>
                <a:latin typeface="Arial" panose="020B0604020202020204" pitchFamily="34" charset="0"/>
                <a:ea typeface="ＭＳ Ｐゴシック" pitchFamily="34" charset="-128"/>
              </a:rPr>
              <a:t> </a:t>
            </a:r>
            <a:r>
              <a:rPr lang="it-IT" sz="1200" b="1" dirty="0" err="1">
                <a:solidFill>
                  <a:srgbClr val="000000"/>
                </a:solidFill>
                <a:latin typeface="Arial" panose="020B0604020202020204" pitchFamily="34" charset="0"/>
                <a:ea typeface="ＭＳ Ｐゴシック" pitchFamily="34" charset="-128"/>
              </a:rPr>
              <a:t>Endpoints</a:t>
            </a:r>
            <a:endParaRPr lang="it-IT" sz="1200" b="1" dirty="0">
              <a:solidFill>
                <a:srgbClr val="000000"/>
              </a:solidFill>
              <a:latin typeface="Arial" panose="020B0604020202020204" pitchFamily="34" charset="0"/>
              <a:ea typeface="ＭＳ Ｐゴシック" pitchFamily="34" charset="-128"/>
            </a:endParaRPr>
          </a:p>
        </p:txBody>
      </p:sp>
      <p:pic>
        <p:nvPicPr>
          <p:cNvPr id="367628" name="Picture 24" descr="13831d1181375551-logo-universita-logo-sapienz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7629" name="Picture 11" descr="LogoDCGV300pix"/>
          <p:cNvPicPr>
            <a:picLocks noChangeAspect="1" noChangeArrowheads="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67630" name="TextBox 133"/>
          <p:cNvSpPr txBox="1">
            <a:spLocks noChangeArrowheads="1"/>
          </p:cNvSpPr>
          <p:nvPr/>
        </p:nvSpPr>
        <p:spPr bwMode="auto">
          <a:xfrm>
            <a:off x="5791200" y="6153150"/>
            <a:ext cx="2819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800">
              <a:solidFill>
                <a:srgbClr val="0D0D0D"/>
              </a:solidFill>
            </a:endParaRPr>
          </a:p>
          <a:p>
            <a:r>
              <a:rPr lang="en-US" sz="1200">
                <a:solidFill>
                  <a:srgbClr val="0D0D0D"/>
                </a:solidFill>
              </a:rPr>
              <a:t>Bonaca MP</a:t>
            </a:r>
            <a:r>
              <a:rPr lang="en-US" sz="1200" i="1">
                <a:solidFill>
                  <a:srgbClr val="0D0D0D"/>
                </a:solidFill>
              </a:rPr>
              <a:t> et al</a:t>
            </a:r>
            <a:r>
              <a:rPr lang="en-US" sz="1200">
                <a:solidFill>
                  <a:srgbClr val="0D0D0D"/>
                </a:solidFill>
              </a:rPr>
              <a:t>. </a:t>
            </a:r>
            <a:r>
              <a:rPr lang="en-US" sz="1200" i="1">
                <a:solidFill>
                  <a:srgbClr val="0D0D0D"/>
                </a:solidFill>
              </a:rPr>
              <a:t>N Engl J Med </a:t>
            </a:r>
            <a:r>
              <a:rPr lang="en-US" sz="1200">
                <a:solidFill>
                  <a:srgbClr val="0D0D0D"/>
                </a:solidFill>
              </a:rPr>
              <a:t>2015 </a:t>
            </a:r>
          </a:p>
        </p:txBody>
      </p:sp>
      <p:sp>
        <p:nvSpPr>
          <p:cNvPr id="2" name="Ovale 1"/>
          <p:cNvSpPr>
            <a:spLocks noChangeArrowheads="1"/>
          </p:cNvSpPr>
          <p:nvPr/>
        </p:nvSpPr>
        <p:spPr bwMode="auto">
          <a:xfrm>
            <a:off x="4724400" y="1295400"/>
            <a:ext cx="4419600" cy="4876800"/>
          </a:xfrm>
          <a:prstGeom prst="ellipse">
            <a:avLst/>
          </a:prstGeom>
          <a:noFill/>
          <a:ln w="9525">
            <a:solidFill>
              <a:srgbClr val="FF0000"/>
            </a:solidFill>
            <a:prstDash val="sysDash"/>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it-IT">
              <a:solidFill>
                <a:srgbClr val="FFFFFF"/>
              </a:solidFill>
              <a:ea typeface="Microsoft YaHei"/>
            </a:endParaRPr>
          </a:p>
        </p:txBody>
      </p:sp>
      <p:sp>
        <p:nvSpPr>
          <p:cNvPr id="367632" name="Rettangolo 1"/>
          <p:cNvSpPr>
            <a:spLocks noChangeArrowheads="1"/>
          </p:cNvSpPr>
          <p:nvPr/>
        </p:nvSpPr>
        <p:spPr bwMode="auto">
          <a:xfrm>
            <a:off x="668338" y="-76200"/>
            <a:ext cx="34464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it-IT" b="1">
                <a:solidFill>
                  <a:srgbClr val="7F7F7F"/>
                </a:solidFill>
                <a:cs typeface="Calibri" charset="0"/>
              </a:rPr>
              <a:t>Duration in the follow-up post-PCI</a:t>
            </a:r>
          </a:p>
        </p:txBody>
      </p:sp>
    </p:spTree>
    <p:extLst>
      <p:ext uri="{BB962C8B-B14F-4D97-AF65-F5344CB8AC3E}">
        <p14:creationId xmlns:p14="http://schemas.microsoft.com/office/powerpoint/2010/main" val="2323784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1000" fill="hold"/>
                                        <p:tgtEl>
                                          <p:spTgt spid="83970"/>
                                        </p:tgtEl>
                                        <p:attrNameLst>
                                          <p:attrName>ppt_w</p:attrName>
                                        </p:attrNameLst>
                                      </p:cBhvr>
                                      <p:tavLst>
                                        <p:tav tm="0">
                                          <p:val>
                                            <p:strVal val="#ppt_w*0.70"/>
                                          </p:val>
                                        </p:tav>
                                        <p:tav tm="100000">
                                          <p:val>
                                            <p:strVal val="#ppt_w"/>
                                          </p:val>
                                        </p:tav>
                                      </p:tavLst>
                                    </p:anim>
                                    <p:anim calcmode="lin" valueType="num">
                                      <p:cBhvr>
                                        <p:cTn id="8" dur="1000" fill="hold"/>
                                        <p:tgtEl>
                                          <p:spTgt spid="83970"/>
                                        </p:tgtEl>
                                        <p:attrNameLst>
                                          <p:attrName>ppt_h</p:attrName>
                                        </p:attrNameLst>
                                      </p:cBhvr>
                                      <p:tavLst>
                                        <p:tav tm="0">
                                          <p:val>
                                            <p:strVal val="#ppt_h"/>
                                          </p:val>
                                        </p:tav>
                                        <p:tav tm="100000">
                                          <p:val>
                                            <p:strVal val="#ppt_h"/>
                                          </p:val>
                                        </p:tav>
                                      </p:tavLst>
                                    </p:anim>
                                    <p:animEffect transition="in" filter="fade">
                                      <p:cBhvr>
                                        <p:cTn id="9" dur="1000"/>
                                        <p:tgtEl>
                                          <p:spTgt spid="8397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8"/>
          <p:cNvSpPr>
            <a:spLocks noChangeArrowheads="1"/>
          </p:cNvSpPr>
          <p:nvPr/>
        </p:nvSpPr>
        <p:spPr bwMode="auto">
          <a:xfrm>
            <a:off x="4876800" y="1404938"/>
            <a:ext cx="4114800" cy="3416320"/>
          </a:xfrm>
          <a:prstGeom prst="rect">
            <a:avLst/>
          </a:prstGeom>
          <a:noFill/>
          <a:ln>
            <a:noFill/>
          </a:ln>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defRPr/>
            </a:pPr>
            <a:r>
              <a:rPr lang="en-GB" altLang="it-IT" sz="2400" b="1" dirty="0">
                <a:solidFill>
                  <a:srgbClr val="FF0000"/>
                </a:solidFill>
                <a:latin typeface="Calibri"/>
                <a:ea typeface="MS PGothic" panose="020B0600070205080204" pitchFamily="34" charset="-128"/>
              </a:rPr>
              <a:t>Long term </a:t>
            </a:r>
            <a:r>
              <a:rPr lang="en-GB" altLang="it-IT" sz="2400" b="1" dirty="0" err="1">
                <a:solidFill>
                  <a:srgbClr val="FF0000"/>
                </a:solidFill>
                <a:latin typeface="Calibri"/>
                <a:ea typeface="MS PGothic" panose="020B0600070205080204" pitchFamily="34" charset="-128"/>
              </a:rPr>
              <a:t>ticagrelor</a:t>
            </a:r>
            <a:r>
              <a:rPr lang="en-GB" altLang="it-IT" sz="2400" b="1" dirty="0">
                <a:solidFill>
                  <a:srgbClr val="FF0000"/>
                </a:solidFill>
                <a:latin typeface="Calibri"/>
                <a:ea typeface="MS PGothic" panose="020B0600070205080204" pitchFamily="34" charset="-128"/>
              </a:rPr>
              <a:t> 60 mg bid reduced the incidence of MACE and stroke in:</a:t>
            </a:r>
          </a:p>
          <a:p>
            <a:pPr fontAlgn="base">
              <a:spcBef>
                <a:spcPct val="0"/>
              </a:spcBef>
              <a:spcAft>
                <a:spcPct val="0"/>
              </a:spcAft>
              <a:buClrTx/>
              <a:buSzTx/>
              <a:buFontTx/>
              <a:buNone/>
              <a:defRPr/>
            </a:pPr>
            <a:r>
              <a:rPr lang="en-GB" altLang="it-IT" sz="2400" dirty="0">
                <a:solidFill>
                  <a:prstClr val="black">
                    <a:lumMod val="95000"/>
                    <a:lumOff val="5000"/>
                  </a:prstClr>
                </a:solidFill>
                <a:latin typeface="Calibri"/>
                <a:ea typeface="MS PGothic" panose="020B0600070205080204" pitchFamily="34" charset="-128"/>
              </a:rPr>
              <a:t>1)Any type of stent</a:t>
            </a:r>
          </a:p>
          <a:p>
            <a:pPr fontAlgn="base">
              <a:spcBef>
                <a:spcPct val="0"/>
              </a:spcBef>
              <a:spcAft>
                <a:spcPct val="0"/>
              </a:spcAft>
              <a:buClrTx/>
              <a:buSzTx/>
              <a:buFontTx/>
              <a:buNone/>
              <a:defRPr/>
            </a:pPr>
            <a:r>
              <a:rPr lang="en-GB" altLang="it-IT" sz="2400" dirty="0">
                <a:solidFill>
                  <a:prstClr val="black">
                    <a:lumMod val="95000"/>
                    <a:lumOff val="5000"/>
                  </a:prstClr>
                </a:solidFill>
                <a:latin typeface="Calibri"/>
                <a:ea typeface="MS PGothic" panose="020B0600070205080204" pitchFamily="34" charset="-128"/>
              </a:rPr>
              <a:t>2) Diabetics</a:t>
            </a:r>
          </a:p>
          <a:p>
            <a:pPr fontAlgn="base">
              <a:spcBef>
                <a:spcPct val="0"/>
              </a:spcBef>
              <a:spcAft>
                <a:spcPct val="0"/>
              </a:spcAft>
              <a:buClrTx/>
              <a:buSzTx/>
              <a:buFontTx/>
              <a:buNone/>
              <a:defRPr/>
            </a:pPr>
            <a:r>
              <a:rPr lang="en-GB" altLang="it-IT" sz="2400" dirty="0">
                <a:solidFill>
                  <a:prstClr val="black">
                    <a:lumMod val="95000"/>
                    <a:lumOff val="5000"/>
                  </a:prstClr>
                </a:solidFill>
                <a:latin typeface="Calibri"/>
                <a:ea typeface="MS PGothic" panose="020B0600070205080204" pitchFamily="34" charset="-128"/>
              </a:rPr>
              <a:t>3) PVD</a:t>
            </a:r>
          </a:p>
          <a:p>
            <a:pPr fontAlgn="base">
              <a:spcBef>
                <a:spcPct val="0"/>
              </a:spcBef>
              <a:spcAft>
                <a:spcPct val="0"/>
              </a:spcAft>
              <a:buClrTx/>
              <a:buSzTx/>
              <a:buFont typeface="Times New Roman" panose="02020603050405020304" pitchFamily="18" charset="0"/>
              <a:buNone/>
              <a:defRPr/>
            </a:pPr>
            <a:r>
              <a:rPr lang="en-GB" altLang="it-IT" sz="2400" dirty="0">
                <a:solidFill>
                  <a:prstClr val="black">
                    <a:lumMod val="95000"/>
                    <a:lumOff val="5000"/>
                  </a:prstClr>
                </a:solidFill>
                <a:latin typeface="Calibri"/>
                <a:ea typeface="MS PGothic" panose="020B0600070205080204" pitchFamily="34" charset="-128"/>
              </a:rPr>
              <a:t>And reduce also the risk of </a:t>
            </a:r>
            <a:r>
              <a:rPr lang="en-GB" altLang="it-IT" sz="2400" b="1" dirty="0" err="1">
                <a:solidFill>
                  <a:prstClr val="black">
                    <a:lumMod val="95000"/>
                    <a:lumOff val="5000"/>
                  </a:prstClr>
                </a:solidFill>
                <a:latin typeface="Calibri"/>
                <a:ea typeface="MS PGothic" panose="020B0600070205080204" pitchFamily="34" charset="-128"/>
              </a:rPr>
              <a:t>intracardiac</a:t>
            </a:r>
            <a:r>
              <a:rPr lang="en-GB" altLang="it-IT" sz="2400" b="1" dirty="0">
                <a:solidFill>
                  <a:prstClr val="black">
                    <a:lumMod val="95000"/>
                    <a:lumOff val="5000"/>
                  </a:prstClr>
                </a:solidFill>
                <a:latin typeface="Calibri"/>
                <a:ea typeface="MS PGothic" panose="020B0600070205080204" pitchFamily="34" charset="-128"/>
              </a:rPr>
              <a:t> thrombosis</a:t>
            </a:r>
          </a:p>
          <a:p>
            <a:pPr fontAlgn="base">
              <a:spcBef>
                <a:spcPct val="0"/>
              </a:spcBef>
              <a:spcAft>
                <a:spcPct val="0"/>
              </a:spcAft>
              <a:buClrTx/>
              <a:buSzTx/>
              <a:buFont typeface="Times New Roman" panose="02020603050405020304" pitchFamily="18" charset="0"/>
              <a:buNone/>
              <a:defRPr/>
            </a:pPr>
            <a:endParaRPr lang="it-IT" altLang="it-IT" sz="2400" b="1" dirty="0">
              <a:solidFill>
                <a:prstClr val="black">
                  <a:lumMod val="95000"/>
                  <a:lumOff val="5000"/>
                </a:prstClr>
              </a:solidFill>
              <a:latin typeface="Arial" panose="020B0604020202020204" pitchFamily="34" charset="0"/>
              <a:ea typeface="MS PGothic" panose="020B0600070205080204" pitchFamily="34" charset="-128"/>
            </a:endParaRPr>
          </a:p>
        </p:txBody>
      </p:sp>
      <p:pic>
        <p:nvPicPr>
          <p:cNvPr id="268291"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935038"/>
            <a:ext cx="4648200" cy="5541962"/>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268292" name="TextBox 133"/>
          <p:cNvSpPr txBox="1">
            <a:spLocks noChangeArrowheads="1"/>
          </p:cNvSpPr>
          <p:nvPr/>
        </p:nvSpPr>
        <p:spPr bwMode="auto">
          <a:xfrm>
            <a:off x="1066800" y="6381750"/>
            <a:ext cx="2819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FontTx/>
              <a:buNone/>
            </a:pPr>
            <a:endParaRPr lang="en-US" altLang="it-IT" sz="800">
              <a:solidFill>
                <a:srgbClr val="0D0D0D"/>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pPr>
            <a:r>
              <a:rPr lang="en-US" altLang="it-IT" sz="1200">
                <a:solidFill>
                  <a:srgbClr val="0D0D0D"/>
                </a:solidFill>
                <a:latin typeface="Arial" panose="020B0604020202020204" pitchFamily="34" charset="0"/>
                <a:cs typeface="Arial" panose="020B0604020202020204" pitchFamily="34" charset="0"/>
              </a:rPr>
              <a:t>Bonaca MP</a:t>
            </a:r>
            <a:r>
              <a:rPr lang="en-US" altLang="it-IT" sz="1200" i="1">
                <a:solidFill>
                  <a:srgbClr val="0D0D0D"/>
                </a:solidFill>
                <a:latin typeface="Arial" panose="020B0604020202020204" pitchFamily="34" charset="0"/>
                <a:cs typeface="Arial" panose="020B0604020202020204" pitchFamily="34" charset="0"/>
              </a:rPr>
              <a:t> et al</a:t>
            </a:r>
            <a:r>
              <a:rPr lang="en-US" altLang="it-IT" sz="1200">
                <a:solidFill>
                  <a:srgbClr val="0D0D0D"/>
                </a:solidFill>
                <a:latin typeface="Arial" panose="020B0604020202020204" pitchFamily="34" charset="0"/>
                <a:cs typeface="Arial" panose="020B0604020202020204" pitchFamily="34" charset="0"/>
              </a:rPr>
              <a:t>. </a:t>
            </a:r>
            <a:r>
              <a:rPr lang="en-US" altLang="it-IT" sz="1200" i="1">
                <a:solidFill>
                  <a:srgbClr val="0D0D0D"/>
                </a:solidFill>
                <a:latin typeface="Arial" panose="020B0604020202020204" pitchFamily="34" charset="0"/>
                <a:cs typeface="Arial" panose="020B0604020202020204" pitchFamily="34" charset="0"/>
              </a:rPr>
              <a:t>N Engl J Med </a:t>
            </a:r>
            <a:r>
              <a:rPr lang="en-US" altLang="it-IT" sz="1200">
                <a:solidFill>
                  <a:srgbClr val="0D0D0D"/>
                </a:solidFill>
                <a:latin typeface="Arial" panose="020B0604020202020204" pitchFamily="34" charset="0"/>
                <a:cs typeface="Arial" panose="020B0604020202020204" pitchFamily="34" charset="0"/>
              </a:rPr>
              <a:t>2015 </a:t>
            </a:r>
          </a:p>
        </p:txBody>
      </p:sp>
      <p:pic>
        <p:nvPicPr>
          <p:cNvPr id="268293" name="Picture 10" descr="13831d1181375551-logo-universita-logo-sapienz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8294" name="Picture 11" descr="LogoDCGV300pix"/>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Ovale 1"/>
          <p:cNvSpPr>
            <a:spLocks noChangeArrowheads="1"/>
          </p:cNvSpPr>
          <p:nvPr/>
        </p:nvSpPr>
        <p:spPr bwMode="auto">
          <a:xfrm>
            <a:off x="0" y="2438400"/>
            <a:ext cx="4724400" cy="914400"/>
          </a:xfrm>
          <a:prstGeom prst="ellipse">
            <a:avLst/>
          </a:prstGeom>
          <a:noFill/>
          <a:ln w="38100">
            <a:solidFill>
              <a:srgbClr val="FF0000"/>
            </a:solidFill>
            <a:prstDash val="sysDash"/>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eaLnBrk="0" fontAlgn="base" hangingPunct="0">
              <a:spcBef>
                <a:spcPct val="0"/>
              </a:spcBef>
              <a:spcAft>
                <a:spcPct val="0"/>
              </a:spcAft>
              <a:defRPr/>
            </a:pPr>
            <a:endParaRPr lang="it-IT">
              <a:solidFill>
                <a:prstClr val="white"/>
              </a:solidFill>
              <a:ea typeface="MS PGothic" panose="020B0600070205080204" pitchFamily="34" charset="-128"/>
            </a:endParaRPr>
          </a:p>
        </p:txBody>
      </p:sp>
      <p:sp>
        <p:nvSpPr>
          <p:cNvPr id="268296" name="Rettangolo 1"/>
          <p:cNvSpPr>
            <a:spLocks noChangeArrowheads="1"/>
          </p:cNvSpPr>
          <p:nvPr/>
        </p:nvSpPr>
        <p:spPr bwMode="auto">
          <a:xfrm>
            <a:off x="381000" y="0"/>
            <a:ext cx="3446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FontTx/>
              <a:buNone/>
            </a:pPr>
            <a:r>
              <a:rPr lang="it-IT" altLang="it-IT" sz="1800" b="1">
                <a:solidFill>
                  <a:srgbClr val="7F7F7F"/>
                </a:solidFill>
                <a:cs typeface="Calibri" panose="020F0502020204030204" pitchFamily="34" charset="0"/>
              </a:rPr>
              <a:t>Duration in the follow-up post-PCI</a:t>
            </a:r>
          </a:p>
        </p:txBody>
      </p:sp>
      <p:sp>
        <p:nvSpPr>
          <p:cNvPr id="3" name="CasellaDiTesto 2"/>
          <p:cNvSpPr txBox="1"/>
          <p:nvPr/>
        </p:nvSpPr>
        <p:spPr>
          <a:xfrm>
            <a:off x="4876800" y="4648200"/>
            <a:ext cx="3984873" cy="1200329"/>
          </a:xfrm>
          <a:prstGeom prst="rect">
            <a:avLst/>
          </a:prstGeom>
          <a:noFill/>
          <a:ln>
            <a:solidFill>
              <a:srgbClr val="FF0000"/>
            </a:solidFill>
          </a:ln>
        </p:spPr>
        <p:txBody>
          <a:bodyPr wrap="none">
            <a:spAutoFit/>
          </a:bodyPr>
          <a:lstStyle/>
          <a:p>
            <a:pPr eaLnBrk="0" fontAlgn="base" hangingPunct="0">
              <a:spcBef>
                <a:spcPct val="0"/>
              </a:spcBef>
              <a:spcAft>
                <a:spcPct val="0"/>
              </a:spcAft>
              <a:defRPr/>
            </a:pPr>
            <a:r>
              <a:rPr lang="it-IT" b="1" dirty="0" err="1">
                <a:solidFill>
                  <a:prstClr val="black">
                    <a:lumMod val="95000"/>
                    <a:lumOff val="5000"/>
                  </a:prstClr>
                </a:solidFill>
                <a:ea typeface="MS PGothic" charset="0"/>
                <a:cs typeface="MS PGothic" charset="0"/>
              </a:rPr>
              <a:t>Ticagrelor</a:t>
            </a:r>
            <a:r>
              <a:rPr lang="it-IT" b="1" dirty="0">
                <a:solidFill>
                  <a:prstClr val="black">
                    <a:lumMod val="95000"/>
                    <a:lumOff val="5000"/>
                  </a:prstClr>
                </a:solidFill>
                <a:ea typeface="MS PGothic" charset="0"/>
                <a:cs typeface="MS PGothic" charset="0"/>
              </a:rPr>
              <a:t> 60 mg </a:t>
            </a:r>
            <a:r>
              <a:rPr lang="it-IT" b="1" dirty="0" err="1">
                <a:solidFill>
                  <a:prstClr val="black">
                    <a:lumMod val="95000"/>
                    <a:lumOff val="5000"/>
                  </a:prstClr>
                </a:solidFill>
                <a:ea typeface="MS PGothic" charset="0"/>
                <a:cs typeface="MS PGothic" charset="0"/>
              </a:rPr>
              <a:t>bid</a:t>
            </a:r>
            <a:r>
              <a:rPr lang="it-IT" b="1" dirty="0">
                <a:solidFill>
                  <a:prstClr val="black">
                    <a:lumMod val="95000"/>
                    <a:lumOff val="5000"/>
                  </a:prstClr>
                </a:solidFill>
                <a:ea typeface="MS PGothic" charset="0"/>
                <a:cs typeface="MS PGothic" charset="0"/>
              </a:rPr>
              <a:t> &gt; 12 </a:t>
            </a:r>
            <a:r>
              <a:rPr lang="it-IT" b="1" dirty="0" err="1">
                <a:solidFill>
                  <a:prstClr val="black">
                    <a:lumMod val="95000"/>
                    <a:lumOff val="5000"/>
                  </a:prstClr>
                </a:solidFill>
                <a:ea typeface="MS PGothic" charset="0"/>
                <a:cs typeface="MS PGothic" charset="0"/>
              </a:rPr>
              <a:t>months</a:t>
            </a:r>
            <a:endParaRPr lang="it-IT" b="1" dirty="0">
              <a:solidFill>
                <a:prstClr val="black">
                  <a:lumMod val="95000"/>
                  <a:lumOff val="5000"/>
                </a:prstClr>
              </a:solidFill>
              <a:ea typeface="MS PGothic" charset="0"/>
              <a:cs typeface="MS PGothic" charset="0"/>
            </a:endParaRPr>
          </a:p>
          <a:p>
            <a:pPr eaLnBrk="0" fontAlgn="base" hangingPunct="0">
              <a:spcBef>
                <a:spcPct val="0"/>
              </a:spcBef>
              <a:spcAft>
                <a:spcPct val="0"/>
              </a:spcAft>
              <a:defRPr/>
            </a:pPr>
            <a:r>
              <a:rPr lang="it-IT" b="1" dirty="0" err="1">
                <a:solidFill>
                  <a:prstClr val="black">
                    <a:lumMod val="95000"/>
                    <a:lumOff val="5000"/>
                  </a:prstClr>
                </a:solidFill>
                <a:ea typeface="MS PGothic" charset="0"/>
                <a:cs typeface="MS PGothic" charset="0"/>
              </a:rPr>
              <a:t>is</a:t>
            </a:r>
            <a:r>
              <a:rPr lang="it-IT" b="1" dirty="0">
                <a:solidFill>
                  <a:prstClr val="black">
                    <a:lumMod val="95000"/>
                    <a:lumOff val="5000"/>
                  </a:prstClr>
                </a:solidFill>
                <a:ea typeface="MS PGothic" charset="0"/>
                <a:cs typeface="MS PGothic" charset="0"/>
              </a:rPr>
              <a:t> </a:t>
            </a:r>
            <a:r>
              <a:rPr lang="it-IT" b="1" dirty="0" err="1">
                <a:solidFill>
                  <a:prstClr val="black">
                    <a:lumMod val="95000"/>
                    <a:lumOff val="5000"/>
                  </a:prstClr>
                </a:solidFill>
                <a:ea typeface="MS PGothic" charset="0"/>
                <a:cs typeface="MS PGothic" charset="0"/>
              </a:rPr>
              <a:t>recommend</a:t>
            </a:r>
            <a:r>
              <a:rPr lang="it-IT" b="1" dirty="0" err="1">
                <a:solidFill>
                  <a:prstClr val="black">
                    <a:lumMod val="95000"/>
                    <a:lumOff val="5000"/>
                  </a:prstClr>
                </a:solidFill>
                <a:latin typeface="Arial" charset="0"/>
                <a:ea typeface="MS PGothic" charset="0"/>
                <a:cs typeface="MS PGothic" charset="0"/>
              </a:rPr>
              <a:t>ed</a:t>
            </a:r>
            <a:r>
              <a:rPr lang="it-IT" b="1" dirty="0">
                <a:solidFill>
                  <a:srgbClr val="FF0000"/>
                </a:solidFill>
                <a:latin typeface="Arial" charset="0"/>
                <a:ea typeface="MS PGothic" charset="0"/>
                <a:cs typeface="MS PGothic" charset="0"/>
              </a:rPr>
              <a:t> (Class </a:t>
            </a:r>
            <a:r>
              <a:rPr lang="it-IT" b="1" dirty="0" err="1">
                <a:solidFill>
                  <a:srgbClr val="FF0000"/>
                </a:solidFill>
                <a:latin typeface="Arial" charset="0"/>
                <a:ea typeface="MS PGothic" charset="0"/>
                <a:cs typeface="MS PGothic" charset="0"/>
              </a:rPr>
              <a:t>IIb</a:t>
            </a:r>
            <a:r>
              <a:rPr lang="it-IT" b="1" dirty="0">
                <a:solidFill>
                  <a:srgbClr val="FF0000"/>
                </a:solidFill>
                <a:latin typeface="Arial" charset="0"/>
                <a:ea typeface="MS PGothic" charset="0"/>
                <a:cs typeface="MS PGothic" charset="0"/>
              </a:rPr>
              <a:t>; </a:t>
            </a:r>
            <a:r>
              <a:rPr lang="it-IT" b="1" dirty="0" err="1">
                <a:solidFill>
                  <a:srgbClr val="FF0000"/>
                </a:solidFill>
                <a:latin typeface="Arial" charset="0"/>
                <a:ea typeface="MS PGothic" charset="0"/>
                <a:cs typeface="MS PGothic" charset="0"/>
              </a:rPr>
              <a:t>level</a:t>
            </a:r>
            <a:r>
              <a:rPr lang="it-IT" b="1" dirty="0">
                <a:solidFill>
                  <a:srgbClr val="FF0000"/>
                </a:solidFill>
                <a:latin typeface="Arial" charset="0"/>
                <a:ea typeface="MS PGothic" charset="0"/>
                <a:cs typeface="MS PGothic" charset="0"/>
              </a:rPr>
              <a:t> B), </a:t>
            </a:r>
          </a:p>
          <a:p>
            <a:pPr eaLnBrk="0" fontAlgn="base" hangingPunct="0">
              <a:spcBef>
                <a:spcPct val="0"/>
              </a:spcBef>
              <a:spcAft>
                <a:spcPct val="0"/>
              </a:spcAft>
              <a:defRPr/>
            </a:pPr>
            <a:r>
              <a:rPr lang="it-IT" b="1" dirty="0">
                <a:solidFill>
                  <a:srgbClr val="0D0D0D"/>
                </a:solidFill>
                <a:ea typeface="MS PGothic" charset="0"/>
                <a:cs typeface="MS PGothic" charset="0"/>
              </a:rPr>
              <a:t>in </a:t>
            </a:r>
            <a:r>
              <a:rPr lang="it-IT" b="1" dirty="0" err="1">
                <a:solidFill>
                  <a:prstClr val="black"/>
                </a:solidFill>
                <a:ea typeface="MS PGothic" charset="0"/>
                <a:cs typeface="MS PGothic" charset="0"/>
              </a:rPr>
              <a:t>patients</a:t>
            </a:r>
            <a:r>
              <a:rPr lang="it-IT" b="1" dirty="0">
                <a:solidFill>
                  <a:prstClr val="black"/>
                </a:solidFill>
                <a:ea typeface="MS PGothic" charset="0"/>
                <a:cs typeface="MS PGothic" charset="0"/>
              </a:rPr>
              <a:t> </a:t>
            </a:r>
            <a:r>
              <a:rPr lang="it-IT" b="1" dirty="0" err="1">
                <a:solidFill>
                  <a:prstClr val="black"/>
                </a:solidFill>
                <a:ea typeface="MS PGothic" charset="0"/>
                <a:cs typeface="MS PGothic" charset="0"/>
              </a:rPr>
              <a:t>at</a:t>
            </a:r>
            <a:r>
              <a:rPr lang="it-IT" b="1" dirty="0">
                <a:solidFill>
                  <a:prstClr val="black"/>
                </a:solidFill>
                <a:ea typeface="MS PGothic" charset="0"/>
                <a:cs typeface="MS PGothic" charset="0"/>
              </a:rPr>
              <a:t> high </a:t>
            </a:r>
            <a:r>
              <a:rPr lang="it-IT" b="1" dirty="0" err="1">
                <a:solidFill>
                  <a:prstClr val="black"/>
                </a:solidFill>
                <a:ea typeface="MS PGothic" charset="0"/>
                <a:cs typeface="MS PGothic" charset="0"/>
              </a:rPr>
              <a:t>ischemic</a:t>
            </a:r>
            <a:r>
              <a:rPr lang="it-IT" b="1" dirty="0">
                <a:solidFill>
                  <a:prstClr val="black"/>
                </a:solidFill>
                <a:ea typeface="MS PGothic" charset="0"/>
                <a:cs typeface="MS PGothic" charset="0"/>
              </a:rPr>
              <a:t> </a:t>
            </a:r>
            <a:r>
              <a:rPr lang="it-IT" b="1" dirty="0" err="1">
                <a:solidFill>
                  <a:prstClr val="black"/>
                </a:solidFill>
                <a:ea typeface="MS PGothic" charset="0"/>
                <a:cs typeface="MS PGothic" charset="0"/>
              </a:rPr>
              <a:t>risk</a:t>
            </a:r>
            <a:r>
              <a:rPr lang="it-IT" b="1" dirty="0">
                <a:solidFill>
                  <a:prstClr val="black"/>
                </a:solidFill>
                <a:ea typeface="MS PGothic" charset="0"/>
                <a:cs typeface="MS PGothic" charset="0"/>
              </a:rPr>
              <a:t>, </a:t>
            </a:r>
          </a:p>
          <a:p>
            <a:pPr eaLnBrk="0" fontAlgn="base" hangingPunct="0">
              <a:spcBef>
                <a:spcPct val="0"/>
              </a:spcBef>
              <a:spcAft>
                <a:spcPct val="0"/>
              </a:spcAft>
              <a:defRPr/>
            </a:pPr>
            <a:r>
              <a:rPr lang="it-IT" b="1" dirty="0">
                <a:solidFill>
                  <a:prstClr val="black"/>
                </a:solidFill>
                <a:ea typeface="MS PGothic" charset="0"/>
                <a:cs typeface="MS PGothic" charset="0"/>
              </a:rPr>
              <a:t>with a </a:t>
            </a:r>
            <a:r>
              <a:rPr lang="it-IT" b="1" dirty="0" err="1">
                <a:solidFill>
                  <a:prstClr val="black"/>
                </a:solidFill>
                <a:ea typeface="MS PGothic" charset="0"/>
                <a:cs typeface="MS PGothic" charset="0"/>
              </a:rPr>
              <a:t>low</a:t>
            </a:r>
            <a:r>
              <a:rPr lang="it-IT" b="1" dirty="0">
                <a:solidFill>
                  <a:prstClr val="black"/>
                </a:solidFill>
                <a:ea typeface="MS PGothic" charset="0"/>
                <a:cs typeface="MS PGothic" charset="0"/>
              </a:rPr>
              <a:t> </a:t>
            </a:r>
            <a:r>
              <a:rPr lang="it-IT" b="1" dirty="0" err="1">
                <a:solidFill>
                  <a:prstClr val="black"/>
                </a:solidFill>
                <a:ea typeface="MS PGothic" charset="0"/>
                <a:cs typeface="MS PGothic" charset="0"/>
              </a:rPr>
              <a:t>bleeding</a:t>
            </a:r>
            <a:r>
              <a:rPr lang="it-IT" b="1" dirty="0">
                <a:solidFill>
                  <a:prstClr val="black"/>
                </a:solidFill>
                <a:ea typeface="MS PGothic" charset="0"/>
                <a:cs typeface="MS PGothic" charset="0"/>
              </a:rPr>
              <a:t> </a:t>
            </a:r>
            <a:r>
              <a:rPr lang="it-IT" b="1" dirty="0" err="1">
                <a:solidFill>
                  <a:prstClr val="black"/>
                </a:solidFill>
                <a:ea typeface="MS PGothic" charset="0"/>
                <a:cs typeface="MS PGothic" charset="0"/>
              </a:rPr>
              <a:t>risk</a:t>
            </a:r>
            <a:r>
              <a:rPr lang="it-IT" b="1" dirty="0">
                <a:solidFill>
                  <a:prstClr val="black"/>
                </a:solidFill>
                <a:ea typeface="MS PGothic" charset="0"/>
                <a:cs typeface="MS PGothic" charset="0"/>
              </a:rPr>
              <a:t>.</a:t>
            </a:r>
          </a:p>
        </p:txBody>
      </p:sp>
      <p:sp>
        <p:nvSpPr>
          <p:cNvPr id="4" name="Rettangolo 3"/>
          <p:cNvSpPr/>
          <p:nvPr/>
        </p:nvSpPr>
        <p:spPr>
          <a:xfrm>
            <a:off x="1828800" y="304800"/>
            <a:ext cx="5029200" cy="523875"/>
          </a:xfrm>
          <a:prstGeom prst="rect">
            <a:avLst/>
          </a:prstGeom>
        </p:spPr>
        <p:txBody>
          <a:bodyPr>
            <a:spAutoFit/>
          </a:bodyPr>
          <a:lstStyle/>
          <a:p>
            <a:pPr fontAlgn="base">
              <a:spcBef>
                <a:spcPct val="0"/>
              </a:spcBef>
              <a:spcAft>
                <a:spcPct val="0"/>
              </a:spcAft>
              <a:defRPr/>
            </a:pPr>
            <a:r>
              <a:rPr lang="en-GB" altLang="it-IT" sz="2800" b="1" dirty="0">
                <a:solidFill>
                  <a:srgbClr val="800000"/>
                </a:solidFill>
                <a:ea typeface="MS PGothic" panose="020B0600070205080204" pitchFamily="34" charset="-128"/>
                <a:cs typeface="MS PGothic" charset="0"/>
              </a:rPr>
              <a:t>Insights from PEGASUS-TIMI 54</a:t>
            </a:r>
          </a:p>
        </p:txBody>
      </p:sp>
    </p:spTree>
    <p:extLst>
      <p:ext uri="{BB962C8B-B14F-4D97-AF65-F5344CB8AC3E}">
        <p14:creationId xmlns:p14="http://schemas.microsoft.com/office/powerpoint/2010/main" val="1690099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olo 1"/>
          <p:cNvSpPr>
            <a:spLocks noGrp="1"/>
          </p:cNvSpPr>
          <p:nvPr>
            <p:ph type="title"/>
          </p:nvPr>
        </p:nvSpPr>
        <p:spPr/>
        <p:txBody>
          <a:bodyPr/>
          <a:lstStyle/>
          <a:p>
            <a:pPr eaLnBrk="1" hangingPunct="1"/>
            <a:endParaRPr lang="it-IT" altLang="it-IT" smtClean="0"/>
          </a:p>
        </p:txBody>
      </p:sp>
      <p:pic>
        <p:nvPicPr>
          <p:cNvPr id="144387"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813" y="25400"/>
            <a:ext cx="9120187" cy="6832600"/>
          </a:xfrm>
        </p:spPr>
      </p:pic>
      <p:pic>
        <p:nvPicPr>
          <p:cNvPr id="144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52413"/>
            <a:ext cx="105727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90" name="Rettangolo 6"/>
          <p:cNvSpPr>
            <a:spLocks noChangeArrowheads="1"/>
          </p:cNvSpPr>
          <p:nvPr/>
        </p:nvSpPr>
        <p:spPr bwMode="auto">
          <a:xfrm>
            <a:off x="2532063" y="0"/>
            <a:ext cx="3462337" cy="584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200"/>
              </a:spcBef>
              <a:buClr>
                <a:srgbClr val="FFCC00"/>
              </a:buClr>
              <a:buChar char="•"/>
              <a:defRPr sz="2400">
                <a:solidFill>
                  <a:schemeClr val="bg1"/>
                </a:solidFill>
                <a:latin typeface="Arial" panose="020B0604020202020204" pitchFamily="34" charset="0"/>
                <a:ea typeface="MS PGothic" panose="020B0600070205080204" pitchFamily="34" charset="-128"/>
              </a:defRPr>
            </a:lvl1pPr>
            <a:lvl2pPr marL="742950" indent="-285750">
              <a:spcBef>
                <a:spcPts val="12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ts val="1200"/>
              </a:spcBef>
              <a:buChar char="•"/>
              <a:defRPr sz="1700">
                <a:solidFill>
                  <a:schemeClr val="bg1"/>
                </a:solidFill>
                <a:latin typeface="Arial" panose="020B0604020202020204" pitchFamily="34" charset="0"/>
                <a:ea typeface="MS PGothic" panose="020B0600070205080204" pitchFamily="34" charset="-128"/>
              </a:defRPr>
            </a:lvl3pPr>
            <a:lvl4pPr marL="1600200" indent="-228600">
              <a:spcBef>
                <a:spcPts val="1200"/>
              </a:spcBef>
              <a:buChar char="–"/>
              <a:defRPr sz="1500">
                <a:solidFill>
                  <a:schemeClr val="bg1"/>
                </a:solidFill>
                <a:latin typeface="Arial" panose="020B0604020202020204" pitchFamily="34" charset="0"/>
                <a:ea typeface="MS PGothic" panose="020B0600070205080204" pitchFamily="34" charset="-128"/>
              </a:defRPr>
            </a:lvl4pPr>
            <a:lvl5pPr marL="2057400" indent="-228600">
              <a:spcBef>
                <a:spcPts val="1200"/>
              </a:spcBef>
              <a:buChar char="»"/>
              <a:defRPr sz="13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Tx/>
              <a:buFontTx/>
              <a:buNone/>
            </a:pPr>
            <a:r>
              <a:rPr lang="en-GB" altLang="it-IT" sz="3200" smtClean="0">
                <a:solidFill>
                  <a:srgbClr val="C00000"/>
                </a:solidFill>
                <a:cs typeface="Arial" panose="020B0604020202020204" pitchFamily="34" charset="0"/>
              </a:rPr>
              <a:t> </a:t>
            </a:r>
            <a:r>
              <a:rPr lang="en-GB" altLang="it-IT" sz="3200" b="1" smtClean="0">
                <a:solidFill>
                  <a:srgbClr val="C00000"/>
                </a:solidFill>
                <a:cs typeface="Arial" panose="020B0604020202020204" pitchFamily="34" charset="0"/>
              </a:rPr>
              <a:t>Safety</a:t>
            </a:r>
            <a:r>
              <a:rPr lang="en-GB" altLang="it-IT" sz="3200" smtClean="0">
                <a:solidFill>
                  <a:srgbClr val="C00000"/>
                </a:solidFill>
                <a:cs typeface="Arial" panose="020B0604020202020204" pitchFamily="34" charset="0"/>
              </a:rPr>
              <a:t> </a:t>
            </a:r>
            <a:r>
              <a:rPr lang="en-GB" altLang="it-IT" sz="3200" b="1" smtClean="0">
                <a:solidFill>
                  <a:srgbClr val="C00000"/>
                </a:solidFill>
                <a:cs typeface="Arial" panose="020B0604020202020204" pitchFamily="34" charset="0"/>
              </a:rPr>
              <a:t>Endpoint</a:t>
            </a:r>
            <a:endParaRPr lang="it-IT" altLang="it-IT" sz="3200" b="1" smtClean="0">
              <a:solidFill>
                <a:srgbClr val="C00000"/>
              </a:solidFill>
              <a:cs typeface="Arial" panose="020B0604020202020204" pitchFamily="34" charset="0"/>
            </a:endParaRPr>
          </a:p>
        </p:txBody>
      </p:sp>
      <p:pic>
        <p:nvPicPr>
          <p:cNvPr id="144391" name="Picture 24" descr="13831d1181375551-logo-universita-logo-sapienz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92" name="Picture 11" descr="LogoDCGV300pix"/>
          <p:cNvPicPr>
            <a:picLocks noChangeAspect="1" noChangeArrowheads="1"/>
          </p:cNvPicPr>
          <p:nvPr/>
        </p:nvPicPr>
        <p:blipFill>
          <a:blip r:embed="rId6" cstate="print">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Rettangolo 1"/>
          <p:cNvSpPr/>
          <p:nvPr/>
        </p:nvSpPr>
        <p:spPr>
          <a:xfrm>
            <a:off x="4125189" y="3595255"/>
            <a:ext cx="4800602" cy="2317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34011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0A97A86D-9ECC-4A9E-9D18-3A7FD983DD1C}"/>
              </a:ext>
            </a:extLst>
          </p:cNvPr>
          <p:cNvPicPr>
            <a:picLocks noChangeAspect="1"/>
          </p:cNvPicPr>
          <p:nvPr/>
        </p:nvPicPr>
        <p:blipFill>
          <a:blip r:embed="rId2"/>
          <a:stretch>
            <a:fillRect/>
          </a:stretch>
        </p:blipFill>
        <p:spPr>
          <a:xfrm>
            <a:off x="1264025" y="146888"/>
            <a:ext cx="5740894" cy="1491329"/>
          </a:xfrm>
          <a:prstGeom prst="rect">
            <a:avLst/>
          </a:prstGeom>
          <a:ln w="38100">
            <a:solidFill>
              <a:srgbClr val="FF0000"/>
            </a:solidFill>
          </a:ln>
        </p:spPr>
      </p:pic>
      <p:pic>
        <p:nvPicPr>
          <p:cNvPr id="3" name="Immagine 2">
            <a:extLst>
              <a:ext uri="{FF2B5EF4-FFF2-40B4-BE49-F238E27FC236}">
                <a16:creationId xmlns:a16="http://schemas.microsoft.com/office/drawing/2014/main" xmlns="" id="{61311B28-991A-4C0B-A80C-89B0146C72BB}"/>
              </a:ext>
            </a:extLst>
          </p:cNvPr>
          <p:cNvPicPr>
            <a:picLocks noChangeAspect="1"/>
          </p:cNvPicPr>
          <p:nvPr/>
        </p:nvPicPr>
        <p:blipFill>
          <a:blip r:embed="rId3"/>
          <a:stretch>
            <a:fillRect/>
          </a:stretch>
        </p:blipFill>
        <p:spPr>
          <a:xfrm>
            <a:off x="2852373" y="6515154"/>
            <a:ext cx="2921105" cy="236171"/>
          </a:xfrm>
          <a:prstGeom prst="rect">
            <a:avLst/>
          </a:prstGeom>
        </p:spPr>
      </p:pic>
      <p:pic>
        <p:nvPicPr>
          <p:cNvPr id="4" name="Immagine 3">
            <a:extLst>
              <a:ext uri="{FF2B5EF4-FFF2-40B4-BE49-F238E27FC236}">
                <a16:creationId xmlns:a16="http://schemas.microsoft.com/office/drawing/2014/main" xmlns="" id="{4AD3F8E4-86C7-439E-ABF1-FF2899654E1F}"/>
              </a:ext>
            </a:extLst>
          </p:cNvPr>
          <p:cNvPicPr>
            <a:picLocks noChangeAspect="1"/>
          </p:cNvPicPr>
          <p:nvPr/>
        </p:nvPicPr>
        <p:blipFill>
          <a:blip r:embed="rId4"/>
          <a:stretch>
            <a:fillRect/>
          </a:stretch>
        </p:blipFill>
        <p:spPr>
          <a:xfrm>
            <a:off x="1890286" y="1752135"/>
            <a:ext cx="4874195" cy="4492801"/>
          </a:xfrm>
          <a:prstGeom prst="rect">
            <a:avLst/>
          </a:prstGeom>
        </p:spPr>
      </p:pic>
      <p:sp>
        <p:nvSpPr>
          <p:cNvPr id="5" name="Rettangolo 4"/>
          <p:cNvSpPr/>
          <p:nvPr/>
        </p:nvSpPr>
        <p:spPr>
          <a:xfrm>
            <a:off x="1891144" y="5548745"/>
            <a:ext cx="4852555" cy="60267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56132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075"/>
            <a:ext cx="8686800" cy="667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546" name="CasellaDiTesto 1"/>
          <p:cNvSpPr txBox="1">
            <a:spLocks noChangeArrowheads="1"/>
          </p:cNvSpPr>
          <p:nvPr/>
        </p:nvSpPr>
        <p:spPr bwMode="auto">
          <a:xfrm>
            <a:off x="2667000" y="3124200"/>
            <a:ext cx="1762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b="1">
                <a:solidFill>
                  <a:srgbClr val="FF0000"/>
                </a:solidFill>
                <a:cs typeface="Arial" charset="0"/>
              </a:rPr>
              <a:t>Hight risk ACS Pts</a:t>
            </a:r>
          </a:p>
        </p:txBody>
      </p:sp>
      <p:pic>
        <p:nvPicPr>
          <p:cNvPr id="236547" name="Picture 10" descr="13831d1181375551-logo-universita-logo-sapienz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6548" name="Picture 11" descr="LogoDCGV300pix"/>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30839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olo 1"/>
          <p:cNvSpPr>
            <a:spLocks noGrp="1"/>
          </p:cNvSpPr>
          <p:nvPr>
            <p:ph type="title"/>
          </p:nvPr>
        </p:nvSpPr>
        <p:spPr>
          <a:xfrm>
            <a:off x="457200" y="125902"/>
            <a:ext cx="8228013" cy="930163"/>
          </a:xfrm>
        </p:spPr>
        <p:txBody>
          <a:bodyPr/>
          <a:lstStyle/>
          <a:p>
            <a:r>
              <a:rPr lang="it-IT" altLang="it-IT" b="1" dirty="0">
                <a:solidFill>
                  <a:srgbClr val="800000"/>
                </a:solidFill>
              </a:rPr>
              <a:t>Notizie storiche su DAPT e PTCA</a:t>
            </a:r>
          </a:p>
        </p:txBody>
      </p:sp>
      <p:sp>
        <p:nvSpPr>
          <p:cNvPr id="230403" name="Segnaposto contenuto 2"/>
          <p:cNvSpPr>
            <a:spLocks noGrp="1"/>
          </p:cNvSpPr>
          <p:nvPr>
            <p:ph idx="1"/>
          </p:nvPr>
        </p:nvSpPr>
        <p:spPr>
          <a:xfrm>
            <a:off x="457200" y="1110800"/>
            <a:ext cx="8229600" cy="1709670"/>
          </a:xfrm>
        </p:spPr>
        <p:txBody>
          <a:bodyPr/>
          <a:lstStyle/>
          <a:p>
            <a:pPr>
              <a:defRPr/>
            </a:pPr>
            <a:r>
              <a:rPr lang="it-IT" altLang="it-IT" sz="1800" dirty="0"/>
              <a:t>1974 I° PTA periferica </a:t>
            </a:r>
            <a:r>
              <a:rPr lang="it-IT" altLang="it-IT" sz="1800" b="1" dirty="0"/>
              <a:t>(A. </a:t>
            </a:r>
            <a:r>
              <a:rPr lang="it-IT" altLang="it-IT" sz="1800" b="1" dirty="0" err="1"/>
              <a:t>Gruentzig</a:t>
            </a:r>
            <a:r>
              <a:rPr lang="it-IT" altLang="it-IT" sz="1800" b="1" dirty="0"/>
              <a:t>) </a:t>
            </a:r>
          </a:p>
          <a:p>
            <a:pPr>
              <a:defRPr/>
            </a:pPr>
            <a:r>
              <a:rPr lang="it-IT" altLang="it-IT" sz="1800" dirty="0"/>
              <a:t>1976 PTCA su coronarie canine </a:t>
            </a:r>
            <a:r>
              <a:rPr lang="it-IT" altLang="it-IT" sz="1800" b="1" dirty="0"/>
              <a:t>(A. </a:t>
            </a:r>
            <a:r>
              <a:rPr lang="it-IT" altLang="it-IT" sz="1800" b="1" dirty="0" err="1"/>
              <a:t>Gruentzig</a:t>
            </a:r>
            <a:r>
              <a:rPr lang="it-IT" altLang="it-IT" sz="1800" b="1" dirty="0"/>
              <a:t>)</a:t>
            </a:r>
            <a:r>
              <a:rPr lang="it-IT" altLang="it-IT" sz="1800" dirty="0"/>
              <a:t> </a:t>
            </a:r>
          </a:p>
          <a:p>
            <a:pPr>
              <a:defRPr/>
            </a:pPr>
            <a:r>
              <a:rPr lang="it-IT" altLang="it-IT" sz="1800" dirty="0"/>
              <a:t>1977 PTCA (solo POBA) su IVA su giovane di a. 38  </a:t>
            </a:r>
            <a:r>
              <a:rPr lang="it-IT" altLang="it-IT" sz="1800" b="1" dirty="0">
                <a:solidFill>
                  <a:schemeClr val="tx1">
                    <a:lumMod val="95000"/>
                    <a:lumOff val="5000"/>
                  </a:schemeClr>
                </a:solidFill>
              </a:rPr>
              <a:t>A. </a:t>
            </a:r>
            <a:r>
              <a:rPr lang="it-IT" altLang="it-IT" sz="1800" b="1" dirty="0" err="1">
                <a:solidFill>
                  <a:schemeClr val="tx1">
                    <a:lumMod val="95000"/>
                    <a:lumOff val="5000"/>
                  </a:schemeClr>
                </a:solidFill>
              </a:rPr>
              <a:t>Gruentzig</a:t>
            </a:r>
            <a:r>
              <a:rPr lang="it-IT" altLang="it-IT" sz="1800" b="1" dirty="0">
                <a:solidFill>
                  <a:schemeClr val="tx1">
                    <a:lumMod val="95000"/>
                    <a:lumOff val="5000"/>
                  </a:schemeClr>
                </a:solidFill>
              </a:rPr>
              <a:t> </a:t>
            </a:r>
            <a:endParaRPr lang="it-IT" altLang="it-IT" sz="1800" b="1" dirty="0"/>
          </a:p>
          <a:p>
            <a:pPr>
              <a:defRPr/>
            </a:pPr>
            <a:r>
              <a:rPr lang="it-IT" altLang="it-IT" sz="1800" dirty="0"/>
              <a:t>1986 PTCA con impianto del I° </a:t>
            </a:r>
            <a:r>
              <a:rPr lang="it-IT" altLang="it-IT" sz="1800" dirty="0" err="1"/>
              <a:t>stent</a:t>
            </a:r>
            <a:r>
              <a:rPr lang="it-IT" altLang="it-IT" sz="1800" dirty="0"/>
              <a:t> coronarico (uomo di 63  anni con </a:t>
            </a:r>
            <a:r>
              <a:rPr lang="it-IT" altLang="it-IT" sz="1800" dirty="0" err="1"/>
              <a:t>restenosi</a:t>
            </a:r>
            <a:r>
              <a:rPr lang="it-IT" altLang="it-IT" sz="1800" dirty="0"/>
              <a:t> dell’IVA) </a:t>
            </a:r>
            <a:r>
              <a:rPr lang="it-IT" altLang="it-IT" sz="1800" b="1" dirty="0"/>
              <a:t>Jacques</a:t>
            </a:r>
            <a:r>
              <a:rPr lang="it-IT" altLang="it-IT" sz="1800" dirty="0"/>
              <a:t> </a:t>
            </a:r>
            <a:r>
              <a:rPr lang="it-IT" altLang="it-IT" sz="1800" b="1" dirty="0" err="1">
                <a:solidFill>
                  <a:schemeClr val="tx1">
                    <a:lumMod val="95000"/>
                    <a:lumOff val="5000"/>
                  </a:schemeClr>
                </a:solidFill>
              </a:rPr>
              <a:t>Puel</a:t>
            </a:r>
            <a:r>
              <a:rPr lang="it-IT" altLang="it-IT" sz="1800" b="1" dirty="0">
                <a:solidFill>
                  <a:schemeClr val="tx1">
                    <a:lumMod val="95000"/>
                    <a:lumOff val="5000"/>
                  </a:schemeClr>
                </a:solidFill>
              </a:rPr>
              <a:t> (Toulouse)</a:t>
            </a:r>
          </a:p>
          <a:p>
            <a:pPr>
              <a:defRPr/>
            </a:pPr>
            <a:endParaRPr lang="it-IT" altLang="it-IT" sz="1600" b="1" dirty="0"/>
          </a:p>
          <a:p>
            <a:pPr marL="0" indent="0">
              <a:buNone/>
              <a:defRPr/>
            </a:pPr>
            <a:r>
              <a:rPr lang="it-IT" altLang="it-IT" sz="1600" b="1" dirty="0"/>
              <a:t> </a:t>
            </a:r>
          </a:p>
        </p:txBody>
      </p:sp>
      <p:pic>
        <p:nvPicPr>
          <p:cNvPr id="242692" name="Picture 24" descr="13831d1181375551-logo-universita-logo-sapienz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2693" name="Picture 11" descr="LogoDCGV300pix"/>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CasellaDiTesto 1"/>
          <p:cNvSpPr txBox="1"/>
          <p:nvPr/>
        </p:nvSpPr>
        <p:spPr>
          <a:xfrm>
            <a:off x="2026277" y="2642392"/>
            <a:ext cx="4516191" cy="1077218"/>
          </a:xfrm>
          <a:prstGeom prst="rect">
            <a:avLst/>
          </a:prstGeom>
          <a:noFill/>
        </p:spPr>
        <p:txBody>
          <a:bodyPr wrap="square" rtlCol="0">
            <a:spAutoFit/>
          </a:bodyPr>
          <a:lstStyle/>
          <a:p>
            <a:r>
              <a:rPr lang="it-IT" sz="3200" b="1" dirty="0">
                <a:solidFill>
                  <a:srgbClr val="800000"/>
                </a:solidFill>
              </a:rPr>
              <a:t>      </a:t>
            </a:r>
            <a:r>
              <a:rPr lang="it-IT" sz="2800" b="1" dirty="0">
                <a:solidFill>
                  <a:srgbClr val="800000"/>
                </a:solidFill>
              </a:rPr>
              <a:t>Dal 1980 al 1995: </a:t>
            </a:r>
          </a:p>
          <a:p>
            <a:r>
              <a:rPr lang="it-IT" sz="3200" b="1" dirty="0">
                <a:solidFill>
                  <a:srgbClr val="800000"/>
                </a:solidFill>
              </a:rPr>
              <a:t>«gli anni bui della PTCA»</a:t>
            </a:r>
          </a:p>
        </p:txBody>
      </p:sp>
      <p:sp>
        <p:nvSpPr>
          <p:cNvPr id="3" name="Rettangolo 2"/>
          <p:cNvSpPr/>
          <p:nvPr/>
        </p:nvSpPr>
        <p:spPr>
          <a:xfrm>
            <a:off x="457199" y="3736254"/>
            <a:ext cx="8228013" cy="830997"/>
          </a:xfrm>
          <a:prstGeom prst="rect">
            <a:avLst/>
          </a:prstGeom>
        </p:spPr>
        <p:txBody>
          <a:bodyPr wrap="square">
            <a:spAutoFit/>
          </a:bodyPr>
          <a:lstStyle/>
          <a:p>
            <a:pPr marL="342900" indent="-342900">
              <a:buFont typeface="Wingdings" panose="05000000000000000000" pitchFamily="2" charset="2"/>
              <a:buChar char="Ø"/>
              <a:defRPr/>
            </a:pPr>
            <a:r>
              <a:rPr lang="it-IT" altLang="it-IT" sz="2400" b="1" dirty="0">
                <a:solidFill>
                  <a:srgbClr val="FF0000"/>
                </a:solidFill>
              </a:rPr>
              <a:t>1995 trattamento con DAPT in pazienti sottoposti a PTCA delle coronarie con impianto di </a:t>
            </a:r>
            <a:r>
              <a:rPr lang="it-IT" altLang="it-IT" sz="2400" b="1" dirty="0" err="1">
                <a:solidFill>
                  <a:srgbClr val="FF0000"/>
                </a:solidFill>
              </a:rPr>
              <a:t>stent</a:t>
            </a:r>
            <a:r>
              <a:rPr lang="it-IT" altLang="it-IT" sz="2400" b="1" dirty="0">
                <a:solidFill>
                  <a:srgbClr val="FF0000"/>
                </a:solidFill>
              </a:rPr>
              <a:t> </a:t>
            </a:r>
            <a:r>
              <a:rPr lang="it-IT" altLang="it-IT" sz="2400" b="1" dirty="0">
                <a:solidFill>
                  <a:prstClr val="black">
                    <a:lumMod val="95000"/>
                    <a:lumOff val="5000"/>
                  </a:prstClr>
                </a:solidFill>
              </a:rPr>
              <a:t>(A. Colombo)</a:t>
            </a:r>
          </a:p>
        </p:txBody>
      </p:sp>
      <p:sp>
        <p:nvSpPr>
          <p:cNvPr id="4" name="Rettangolo 3"/>
          <p:cNvSpPr/>
          <p:nvPr/>
        </p:nvSpPr>
        <p:spPr>
          <a:xfrm>
            <a:off x="295274" y="4527141"/>
            <a:ext cx="6427497" cy="1200329"/>
          </a:xfrm>
          <a:prstGeom prst="rect">
            <a:avLst/>
          </a:prstGeom>
        </p:spPr>
        <p:txBody>
          <a:bodyPr wrap="square">
            <a:spAutoFit/>
          </a:bodyPr>
          <a:lstStyle/>
          <a:p>
            <a:r>
              <a:rPr lang="en-US" altLang="en-US" sz="2400" b="1" dirty="0">
                <a:solidFill>
                  <a:srgbClr val="C00000"/>
                </a:solidFill>
                <a:ea typeface="ＭＳ Ｐゴシック" panose="020B0600070205080204" pitchFamily="34" charset="-128"/>
              </a:rPr>
              <a:t>Stenting (STARS): </a:t>
            </a:r>
            <a:r>
              <a:rPr lang="en-US" altLang="en-US" sz="2400" dirty="0">
                <a:solidFill>
                  <a:srgbClr val="000000"/>
                </a:solidFill>
                <a:ea typeface="ＭＳ Ｐゴシック" panose="020B0600070205080204" pitchFamily="34" charset="-128"/>
              </a:rPr>
              <a:t>The combination of </a:t>
            </a:r>
            <a:r>
              <a:rPr lang="en-US" altLang="en-US" sz="2400" dirty="0">
                <a:solidFill>
                  <a:srgbClr val="FF0000"/>
                </a:solidFill>
                <a:ea typeface="ＭＳ Ｐゴシック" panose="020B0600070205080204" pitchFamily="34" charset="-128"/>
              </a:rPr>
              <a:t>ASA</a:t>
            </a:r>
            <a:r>
              <a:rPr lang="en-US" altLang="en-US" sz="2400" i="1" dirty="0">
                <a:solidFill>
                  <a:srgbClr val="FF0000"/>
                </a:solidFill>
                <a:ea typeface="ＭＳ Ｐゴシック" panose="020B0600070205080204" pitchFamily="34" charset="-128"/>
              </a:rPr>
              <a:t> and a </a:t>
            </a:r>
            <a:r>
              <a:rPr lang="en-US" altLang="en-US" sz="2400" i="1" dirty="0" err="1">
                <a:solidFill>
                  <a:srgbClr val="FF0000"/>
                </a:solidFill>
                <a:ea typeface="ＭＳ Ｐゴシック" panose="020B0600070205080204" pitchFamily="34" charset="-128"/>
              </a:rPr>
              <a:t>thienopyridine</a:t>
            </a:r>
            <a:r>
              <a:rPr lang="en-US" altLang="en-US" sz="2400" dirty="0">
                <a:solidFill>
                  <a:srgbClr val="FF0000"/>
                </a:solidFill>
                <a:ea typeface="ＭＳ Ｐゴシック" panose="020B0600070205080204" pitchFamily="34" charset="-128"/>
              </a:rPr>
              <a:t> </a:t>
            </a:r>
            <a:r>
              <a:rPr lang="en-US" altLang="en-US" sz="2400" i="1" dirty="0">
                <a:solidFill>
                  <a:srgbClr val="FF0000"/>
                </a:solidFill>
                <a:ea typeface="ＭＳ Ｐゴシック" panose="020B0600070205080204" pitchFamily="34" charset="-128"/>
              </a:rPr>
              <a:t>(</a:t>
            </a:r>
            <a:r>
              <a:rPr lang="en-US" altLang="en-US" sz="2400" i="1" dirty="0" err="1">
                <a:solidFill>
                  <a:srgbClr val="FF0000"/>
                </a:solidFill>
                <a:ea typeface="ＭＳ Ｐゴシック" panose="020B0600070205080204" pitchFamily="34" charset="-128"/>
              </a:rPr>
              <a:t>Ticlopidina</a:t>
            </a:r>
            <a:r>
              <a:rPr lang="en-US" altLang="en-US" sz="2400" i="1" dirty="0">
                <a:solidFill>
                  <a:srgbClr val="FF0000"/>
                </a:solidFill>
                <a:ea typeface="ＭＳ Ｐゴシック" panose="020B0600070205080204" pitchFamily="34" charset="-128"/>
              </a:rPr>
              <a:t>) </a:t>
            </a:r>
            <a:r>
              <a:rPr lang="en-US" altLang="en-US" sz="2400" dirty="0">
                <a:solidFill>
                  <a:srgbClr val="000000"/>
                </a:solidFill>
                <a:ea typeface="ＭＳ Ｐゴシック" panose="020B0600070205080204" pitchFamily="34" charset="-128"/>
              </a:rPr>
              <a:t>was more effective than warfarin plus ASA after coronary stents</a:t>
            </a:r>
          </a:p>
        </p:txBody>
      </p:sp>
      <p:pic>
        <p:nvPicPr>
          <p:cNvPr id="10" name="Picture 26" descr="2"/>
          <p:cNvPicPr>
            <a:picLocks noChangeAspect="1" noChangeArrowheads="1"/>
          </p:cNvPicPr>
          <p:nvPr/>
        </p:nvPicPr>
        <p:blipFill>
          <a:blip r:embed="rId5"/>
          <a:srcRect/>
          <a:stretch>
            <a:fillRect/>
          </a:stretch>
        </p:blipFill>
        <p:spPr bwMode="auto">
          <a:xfrm>
            <a:off x="6862224" y="4760492"/>
            <a:ext cx="1290102" cy="1120461"/>
          </a:xfrm>
          <a:prstGeom prst="rect">
            <a:avLst/>
          </a:prstGeom>
          <a:solidFill>
            <a:schemeClr val="tx1">
              <a:lumMod val="95000"/>
              <a:lumOff val="5000"/>
            </a:schemeClr>
          </a:solidFill>
          <a:ln>
            <a:noFill/>
          </a:ln>
          <a:extLst/>
        </p:spPr>
      </p:pic>
      <p:pic>
        <p:nvPicPr>
          <p:cNvPr id="11" name="Picture 30"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2004" y="2749603"/>
            <a:ext cx="1958975"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4"/>
          <p:cNvSpPr/>
          <p:nvPr/>
        </p:nvSpPr>
        <p:spPr>
          <a:xfrm>
            <a:off x="457199" y="5970306"/>
            <a:ext cx="7803573" cy="646331"/>
          </a:xfrm>
          <a:prstGeom prst="rect">
            <a:avLst/>
          </a:prstGeom>
        </p:spPr>
        <p:txBody>
          <a:bodyPr wrap="square">
            <a:spAutoFit/>
          </a:bodyPr>
          <a:lstStyle/>
          <a:p>
            <a:pPr fontAlgn="base">
              <a:spcBef>
                <a:spcPct val="0"/>
              </a:spcBef>
              <a:spcAft>
                <a:spcPct val="0"/>
              </a:spcAft>
            </a:pPr>
            <a:r>
              <a:rPr lang="en-US" altLang="it-IT" b="1" dirty="0">
                <a:solidFill>
                  <a:srgbClr val="8E0000"/>
                </a:solidFill>
                <a:latin typeface="Calibri" panose="020F0502020204030204" pitchFamily="34" charset="0"/>
                <a:cs typeface="Arial" panose="020B0604020202020204" pitchFamily="34" charset="0"/>
              </a:rPr>
              <a:t>Atrial Fibrillation (ACTIVE W): </a:t>
            </a:r>
            <a:r>
              <a:rPr lang="en-US" altLang="it-IT" dirty="0">
                <a:solidFill>
                  <a:srgbClr val="000000"/>
                </a:solidFill>
                <a:latin typeface="Calibri" panose="020F0502020204030204" pitchFamily="34" charset="0"/>
                <a:cs typeface="Arial" panose="020B0604020202020204" pitchFamily="34" charset="0"/>
              </a:rPr>
              <a:t>The combination of aspirin and </a:t>
            </a:r>
            <a:r>
              <a:rPr lang="en-US" altLang="it-IT" dirty="0" err="1">
                <a:solidFill>
                  <a:srgbClr val="000000"/>
                </a:solidFill>
                <a:latin typeface="Calibri" panose="020F0502020204030204" pitchFamily="34" charset="0"/>
                <a:cs typeface="Arial" panose="020B0604020202020204" pitchFamily="34" charset="0"/>
              </a:rPr>
              <a:t>clopidogrel</a:t>
            </a:r>
            <a:r>
              <a:rPr lang="en-US" altLang="it-IT" dirty="0">
                <a:solidFill>
                  <a:srgbClr val="000000"/>
                </a:solidFill>
                <a:latin typeface="Calibri" panose="020F0502020204030204" pitchFamily="34" charset="0"/>
                <a:cs typeface="Arial" panose="020B0604020202020204" pitchFamily="34" charset="0"/>
              </a:rPr>
              <a:t> is not as effective as </a:t>
            </a:r>
            <a:r>
              <a:rPr lang="en-US" altLang="it-IT" i="1" dirty="0">
                <a:solidFill>
                  <a:srgbClr val="FF0000"/>
                </a:solidFill>
                <a:latin typeface="Calibri" panose="020F0502020204030204" pitchFamily="34" charset="0"/>
                <a:cs typeface="Arial" panose="020B0604020202020204" pitchFamily="34" charset="0"/>
              </a:rPr>
              <a:t>warfarin</a:t>
            </a:r>
            <a:r>
              <a:rPr lang="en-US" altLang="it-IT" dirty="0">
                <a:solidFill>
                  <a:srgbClr val="000000"/>
                </a:solidFill>
                <a:latin typeface="Calibri" panose="020F0502020204030204" pitchFamily="34" charset="0"/>
                <a:cs typeface="Arial" panose="020B0604020202020204" pitchFamily="34" charset="0"/>
              </a:rPr>
              <a:t> in patients with AF</a:t>
            </a:r>
            <a:endParaRPr lang="en-US" altLang="it-IT" baseline="300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80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par>
                                <p:cTn id="29" presetID="5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strVal val="#ppt_w*0.70"/>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84" name="Group 12">
            <a:extLst>
              <a:ext uri="{FF2B5EF4-FFF2-40B4-BE49-F238E27FC236}">
                <a16:creationId xmlns:a16="http://schemas.microsoft.com/office/drawing/2014/main" xmlns="" id="{292CD94F-2027-48BE-9C13-DD2977E701CF}"/>
              </a:ext>
            </a:extLst>
          </p:cNvPr>
          <p:cNvGraphicFramePr>
            <a:graphicFrameLocks noGrp="1"/>
          </p:cNvGraphicFramePr>
          <p:nvPr/>
        </p:nvGraphicFramePr>
        <p:xfrm>
          <a:off x="34925" y="1412875"/>
          <a:ext cx="8137526" cy="2346390"/>
        </p:xfrm>
        <a:graphic>
          <a:graphicData uri="http://schemas.openxmlformats.org/drawingml/2006/table">
            <a:tbl>
              <a:tblPr/>
              <a:tblGrid>
                <a:gridCol w="4068763">
                  <a:extLst>
                    <a:ext uri="{9D8B030D-6E8A-4147-A177-3AD203B41FA5}">
                      <a16:colId xmlns:a16="http://schemas.microsoft.com/office/drawing/2014/main" xmlns="" val="20000"/>
                    </a:ext>
                  </a:extLst>
                </a:gridCol>
                <a:gridCol w="4068763">
                  <a:extLst>
                    <a:ext uri="{9D8B030D-6E8A-4147-A177-3AD203B41FA5}">
                      <a16:colId xmlns:a16="http://schemas.microsoft.com/office/drawing/2014/main" xmlns="" val="20001"/>
                    </a:ext>
                  </a:extLst>
                </a:gridCol>
              </a:tblGrid>
              <a:tr h="5789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0" u="none" strike="noStrike" cap="none" normalizeH="0" baseline="0" dirty="0">
                          <a:ln>
                            <a:noFill/>
                          </a:ln>
                          <a:solidFill>
                            <a:srgbClr val="FF0000"/>
                          </a:solidFill>
                          <a:effectLst/>
                          <a:latin typeface="+mn-lt"/>
                          <a:cs typeface="Arial" pitchFamily="34" charset="0"/>
                        </a:rPr>
                        <a:t>NAO/OAC</a:t>
                      </a:r>
                    </a:p>
                  </a:txBody>
                  <a:tcPr marL="91448" marR="91448" marT="45625" marB="45625" anchor="ctr" horzOverflow="overflow">
                    <a:lnL>
                      <a:noFill/>
                    </a:lnL>
                    <a:lnR>
                      <a:noFill/>
                    </a:lnR>
                    <a:lnT w="57150" cap="flat" cmpd="sng" algn="ctr">
                      <a:solidFill>
                        <a:srgbClr val="953735"/>
                      </a:solidFill>
                      <a:prstDash val="solid"/>
                      <a:round/>
                      <a:headEnd type="none" w="med" len="med"/>
                      <a:tailEnd type="none" w="med" len="med"/>
                    </a:lnT>
                    <a:lnB w="57150" cap="flat" cmpd="sng" algn="ctr">
                      <a:solidFill>
                        <a:srgbClr val="953735"/>
                      </a:solidFill>
                      <a:prstDash val="solid"/>
                      <a:round/>
                      <a:headEnd type="none" w="med" len="med"/>
                      <a:tailEnd type="none" w="med" len="med"/>
                    </a:lnB>
                    <a:lnTlToBr>
                      <a:noFill/>
                    </a:lnTlToBr>
                    <a:lnBlToTr>
                      <a:noFill/>
                    </a:lnBlToTr>
                    <a:solidFill>
                      <a:srgbClr val="F2DCDB"/>
                    </a:solidFill>
                  </a:tcPr>
                </a:tc>
                <a:tc hMerge="1">
                  <a:txBody>
                    <a:bodyPr/>
                    <a:lstStyle/>
                    <a:p>
                      <a:endParaRPr lang="it-IT"/>
                    </a:p>
                  </a:txBody>
                  <a:tcPr/>
                </a:tc>
                <a:extLst>
                  <a:ext uri="{0D108BD9-81ED-4DB2-BD59-A6C34878D82A}">
                    <a16:rowId xmlns:a16="http://schemas.microsoft.com/office/drawing/2014/main" xmlns="" val="10000"/>
                  </a:ext>
                </a:extLst>
              </a:tr>
              <a:tr h="5789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0" u="none" strike="noStrike" cap="none" normalizeH="0" baseline="0" dirty="0">
                          <a:ln>
                            <a:noFill/>
                          </a:ln>
                          <a:solidFill>
                            <a:schemeClr val="tx1"/>
                          </a:solidFill>
                          <a:effectLst/>
                          <a:latin typeface="Arial" pitchFamily="34" charset="0"/>
                          <a:cs typeface="Arial" pitchFamily="34" charset="0"/>
                        </a:rPr>
                        <a:t>+</a:t>
                      </a:r>
                    </a:p>
                  </a:txBody>
                  <a:tcPr marL="91448" marR="91448" marT="45625" marB="45625" anchor="ctr" horzOverflow="overflow">
                    <a:lnL>
                      <a:noFill/>
                    </a:lnL>
                    <a:lnR>
                      <a:noFill/>
                    </a:lnR>
                    <a:lnT w="57150" cap="flat" cmpd="sng" algn="ctr">
                      <a:solidFill>
                        <a:srgbClr val="953735"/>
                      </a:solidFill>
                      <a:prstDash val="solid"/>
                      <a:round/>
                      <a:headEnd type="none" w="med" len="med"/>
                      <a:tailEnd type="none" w="med" len="med"/>
                    </a:lnT>
                    <a:lnB>
                      <a:noFill/>
                    </a:lnB>
                    <a:lnTlToBr>
                      <a:noFill/>
                    </a:lnTlToBr>
                    <a:lnBlToTr>
                      <a:noFill/>
                    </a:lnBlToTr>
                    <a:noFill/>
                  </a:tcPr>
                </a:tc>
                <a:tc hMerge="1">
                  <a:txBody>
                    <a:bodyPr/>
                    <a:lstStyle/>
                    <a:p>
                      <a:endParaRPr lang="it-IT"/>
                    </a:p>
                  </a:txBody>
                  <a:tcPr/>
                </a:tc>
                <a:extLst>
                  <a:ext uri="{0D108BD9-81ED-4DB2-BD59-A6C34878D82A}">
                    <a16:rowId xmlns:a16="http://schemas.microsoft.com/office/drawing/2014/main" xmlns="" val="10001"/>
                  </a:ext>
                </a:extLst>
              </a:tr>
              <a:tr h="118847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2400" b="1" i="1" u="none" strike="noStrike" cap="none" normalizeH="0" baseline="0" dirty="0">
                          <a:ln>
                            <a:noFill/>
                          </a:ln>
                          <a:solidFill>
                            <a:schemeClr val="tx1"/>
                          </a:solidFill>
                          <a:effectLst/>
                          <a:latin typeface="+mn-lt"/>
                          <a:cs typeface="Arial" pitchFamily="34" charset="0"/>
                        </a:rPr>
                        <a:t>1</a:t>
                      </a:r>
                      <a:r>
                        <a:rPr kumimoji="0" lang="it-IT" sz="2400" b="1" i="0" u="none" strike="noStrike" cap="none" normalizeH="0" baseline="0" dirty="0">
                          <a:ln>
                            <a:noFill/>
                          </a:ln>
                          <a:solidFill>
                            <a:schemeClr val="tx1"/>
                          </a:solidFill>
                          <a:effectLst/>
                          <a:latin typeface="+mn-lt"/>
                          <a:cs typeface="Arial" pitchFamily="34" charset="0"/>
                        </a:rPr>
                        <a:t> </a:t>
                      </a:r>
                      <a:r>
                        <a:rPr kumimoji="0" lang="it-IT" sz="2400" b="1" i="0" u="none" strike="noStrike" cap="none" normalizeH="0" baseline="0" dirty="0" err="1">
                          <a:ln>
                            <a:noFill/>
                          </a:ln>
                          <a:solidFill>
                            <a:schemeClr val="tx1"/>
                          </a:solidFill>
                          <a:effectLst/>
                          <a:latin typeface="+mn-lt"/>
                          <a:cs typeface="Arial" pitchFamily="34" charset="0"/>
                        </a:rPr>
                        <a:t>antiplatelet</a:t>
                      </a:r>
                      <a:r>
                        <a:rPr kumimoji="0" lang="it-IT" sz="2400" b="1" i="0" u="none" strike="noStrike" cap="none" normalizeH="0" baseline="0" dirty="0">
                          <a:ln>
                            <a:noFill/>
                          </a:ln>
                          <a:solidFill>
                            <a:schemeClr val="tx1"/>
                          </a:solidFill>
                          <a:effectLst/>
                          <a:latin typeface="+mn-lt"/>
                          <a:cs typeface="Arial" pitchFamily="34" charset="0"/>
                        </a:rPr>
                        <a:t> agent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it-IT" sz="2400" b="1" i="0" u="none" strike="noStrike" cap="none" normalizeH="0" baseline="0" dirty="0">
                          <a:ln>
                            <a:noFill/>
                          </a:ln>
                          <a:solidFill>
                            <a:schemeClr val="tx1"/>
                          </a:solidFill>
                          <a:effectLst/>
                          <a:latin typeface="+mn-lt"/>
                          <a:cs typeface="Arial" pitchFamily="34" charset="0"/>
                        </a:rPr>
                        <a:t>(ASA </a:t>
                      </a:r>
                      <a:r>
                        <a:rPr kumimoji="0" lang="it-IT" sz="2400" b="1" i="1" u="sng" strike="noStrike" cap="none" normalizeH="0" baseline="0" dirty="0">
                          <a:ln>
                            <a:noFill/>
                          </a:ln>
                          <a:solidFill>
                            <a:schemeClr val="tx1"/>
                          </a:solidFill>
                          <a:effectLst/>
                          <a:latin typeface="+mn-lt"/>
                          <a:cs typeface="Arial" pitchFamily="34" charset="0"/>
                        </a:rPr>
                        <a:t>or</a:t>
                      </a:r>
                      <a:r>
                        <a:rPr kumimoji="0" lang="it-IT" sz="2400" b="1" i="0" u="none" strike="noStrike" cap="none" normalizeH="0" baseline="0" dirty="0">
                          <a:ln>
                            <a:noFill/>
                          </a:ln>
                          <a:solidFill>
                            <a:schemeClr val="tx1"/>
                          </a:solidFill>
                          <a:effectLst/>
                          <a:latin typeface="+mn-lt"/>
                          <a:cs typeface="Arial" pitchFamily="34" charset="0"/>
                        </a:rPr>
                        <a:t> </a:t>
                      </a:r>
                      <a:r>
                        <a:rPr kumimoji="0" lang="it-IT" sz="2400" b="1" i="0" u="none" strike="noStrike" cap="none" normalizeH="0" baseline="0" dirty="0" err="1">
                          <a:ln>
                            <a:noFill/>
                          </a:ln>
                          <a:solidFill>
                            <a:schemeClr val="tx1"/>
                          </a:solidFill>
                          <a:effectLst/>
                          <a:latin typeface="+mn-lt"/>
                          <a:cs typeface="Arial" pitchFamily="34" charset="0"/>
                        </a:rPr>
                        <a:t>clopidogrel</a:t>
                      </a:r>
                      <a:r>
                        <a:rPr kumimoji="0" lang="it-IT" sz="2400" b="1" i="0" u="none" strike="noStrike" cap="none" normalizeH="0" baseline="0" dirty="0">
                          <a:ln>
                            <a:noFill/>
                          </a:ln>
                          <a:solidFill>
                            <a:schemeClr val="tx1"/>
                          </a:solidFill>
                          <a:effectLst/>
                          <a:latin typeface="+mn-lt"/>
                          <a:cs typeface="Arial" pitchFamily="34" charset="0"/>
                        </a:rPr>
                        <a:t>)</a:t>
                      </a:r>
                    </a:p>
                  </a:txBody>
                  <a:tcPr marL="91448" marR="91448" marT="45625" marB="45625" horzOverflow="overflow">
                    <a:lnL>
                      <a:noFill/>
                    </a:lnL>
                    <a:lnR>
                      <a:noFill/>
                    </a:lnR>
                    <a:lnT>
                      <a:noFill/>
                    </a:lnT>
                    <a:lnB w="57150" cap="flat" cmpd="sng" algn="ctr">
                      <a:solidFill>
                        <a:srgbClr val="95373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2400" b="1" i="1" u="none" strike="noStrike" cap="none" normalizeH="0" baseline="0" dirty="0">
                          <a:ln>
                            <a:noFill/>
                          </a:ln>
                          <a:solidFill>
                            <a:schemeClr val="tx1"/>
                          </a:solidFill>
                          <a:effectLst/>
                          <a:latin typeface="+mn-lt"/>
                          <a:cs typeface="Arial" pitchFamily="34" charset="0"/>
                        </a:rPr>
                        <a:t>2 </a:t>
                      </a:r>
                      <a:r>
                        <a:rPr kumimoji="0" lang="it-IT" sz="2400" b="1" i="0" u="none" strike="noStrike" cap="none" normalizeH="0" baseline="0" dirty="0" err="1">
                          <a:ln>
                            <a:noFill/>
                          </a:ln>
                          <a:solidFill>
                            <a:schemeClr val="tx1"/>
                          </a:solidFill>
                          <a:effectLst/>
                          <a:latin typeface="+mn-lt"/>
                          <a:cs typeface="Arial" pitchFamily="34" charset="0"/>
                        </a:rPr>
                        <a:t>antiplatelet</a:t>
                      </a:r>
                      <a:r>
                        <a:rPr kumimoji="0" lang="it-IT" sz="2400" b="1" i="0" u="none" strike="noStrike" cap="none" normalizeH="0" baseline="0" dirty="0">
                          <a:ln>
                            <a:noFill/>
                          </a:ln>
                          <a:solidFill>
                            <a:schemeClr val="tx1"/>
                          </a:solidFill>
                          <a:effectLst/>
                          <a:latin typeface="+mn-lt"/>
                          <a:cs typeface="Arial" pitchFamily="34" charset="0"/>
                        </a:rPr>
                        <a:t> agents</a:t>
                      </a:r>
                    </a:p>
                    <a:p>
                      <a:pPr marL="0" marR="0" lvl="0" indent="0" algn="ctr" defTabSz="914400" rtl="0" eaLnBrk="1" fontAlgn="base" latinLnBrk="0" hangingPunct="1">
                        <a:lnSpc>
                          <a:spcPct val="150000"/>
                        </a:lnSpc>
                        <a:spcBef>
                          <a:spcPct val="0"/>
                        </a:spcBef>
                        <a:spcAft>
                          <a:spcPct val="0"/>
                        </a:spcAft>
                        <a:buClrTx/>
                        <a:buSzTx/>
                        <a:buFontTx/>
                        <a:buNone/>
                        <a:tabLst/>
                      </a:pPr>
                      <a:r>
                        <a:rPr kumimoji="0" lang="it-IT" sz="2400" b="1" i="0" u="none" strike="noStrike" cap="none" normalizeH="0" baseline="0" dirty="0">
                          <a:ln>
                            <a:noFill/>
                          </a:ln>
                          <a:solidFill>
                            <a:schemeClr val="tx1"/>
                          </a:solidFill>
                          <a:effectLst/>
                          <a:latin typeface="+mn-lt"/>
                          <a:cs typeface="Arial" pitchFamily="34" charset="0"/>
                        </a:rPr>
                        <a:t>(ASA </a:t>
                      </a:r>
                      <a:r>
                        <a:rPr kumimoji="0" lang="it-IT" sz="2400" b="1" i="1" u="sng" strike="noStrike" cap="none" normalizeH="0" baseline="0" dirty="0">
                          <a:ln>
                            <a:noFill/>
                          </a:ln>
                          <a:solidFill>
                            <a:schemeClr val="tx1"/>
                          </a:solidFill>
                          <a:effectLst/>
                          <a:latin typeface="+mn-lt"/>
                          <a:cs typeface="Arial" pitchFamily="34" charset="0"/>
                        </a:rPr>
                        <a:t>and</a:t>
                      </a:r>
                      <a:r>
                        <a:rPr kumimoji="0" lang="it-IT" sz="2400" b="1" i="0" u="none" strike="noStrike" cap="none" normalizeH="0" baseline="0" dirty="0">
                          <a:ln>
                            <a:noFill/>
                          </a:ln>
                          <a:solidFill>
                            <a:schemeClr val="tx1"/>
                          </a:solidFill>
                          <a:effectLst/>
                          <a:latin typeface="+mn-lt"/>
                          <a:cs typeface="Arial" pitchFamily="34" charset="0"/>
                        </a:rPr>
                        <a:t> </a:t>
                      </a:r>
                      <a:r>
                        <a:rPr kumimoji="0" lang="it-IT" sz="2400" b="1" i="0" u="none" strike="noStrike" cap="none" normalizeH="0" baseline="0" dirty="0" err="1">
                          <a:ln>
                            <a:noFill/>
                          </a:ln>
                          <a:solidFill>
                            <a:schemeClr val="tx1"/>
                          </a:solidFill>
                          <a:effectLst/>
                          <a:latin typeface="+mn-lt"/>
                          <a:cs typeface="Arial" pitchFamily="34" charset="0"/>
                        </a:rPr>
                        <a:t>clopidogrel</a:t>
                      </a:r>
                      <a:r>
                        <a:rPr kumimoji="0" lang="it-IT" sz="2400" b="1" i="0" u="none" strike="noStrike" cap="none" normalizeH="0" baseline="0" dirty="0">
                          <a:ln>
                            <a:noFill/>
                          </a:ln>
                          <a:solidFill>
                            <a:schemeClr val="tx1"/>
                          </a:solidFill>
                          <a:effectLst/>
                          <a:latin typeface="+mn-lt"/>
                          <a:cs typeface="Arial" pitchFamily="34" charset="0"/>
                        </a:rPr>
                        <a:t>)</a:t>
                      </a:r>
                    </a:p>
                  </a:txBody>
                  <a:tcPr marL="91448" marR="91448" marT="45625" marB="45625" horzOverflow="overflow">
                    <a:lnL>
                      <a:noFill/>
                    </a:lnL>
                    <a:lnR>
                      <a:noFill/>
                    </a:lnR>
                    <a:lnT>
                      <a:noFill/>
                    </a:lnT>
                    <a:lnB w="57150" cap="flat" cmpd="sng" algn="ctr">
                      <a:solidFill>
                        <a:srgbClr val="953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53961" name="Sottotitolo 2">
            <a:extLst>
              <a:ext uri="{FF2B5EF4-FFF2-40B4-BE49-F238E27FC236}">
                <a16:creationId xmlns:a16="http://schemas.microsoft.com/office/drawing/2014/main" xmlns="" id="{AA2A961E-FA73-4CA3-9031-1D98D888ED15}"/>
              </a:ext>
            </a:extLst>
          </p:cNvPr>
          <p:cNvSpPr txBox="1">
            <a:spLocks/>
          </p:cNvSpPr>
          <p:nvPr/>
        </p:nvSpPr>
        <p:spPr bwMode="auto">
          <a:xfrm>
            <a:off x="395288" y="115888"/>
            <a:ext cx="7993062"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1163" indent="-342900" defTabSz="912813">
              <a:defRPr sz="2400">
                <a:solidFill>
                  <a:schemeClr val="tx1"/>
                </a:solidFill>
                <a:latin typeface="Arial" panose="020B0604020202020204" pitchFamily="34" charset="0"/>
                <a:ea typeface="MS PGothic" panose="020B0600070205080204" pitchFamily="34" charset="-128"/>
              </a:defRPr>
            </a:lvl1pPr>
            <a:lvl2pPr marL="742950" indent="-285750" defTabSz="912813">
              <a:defRPr sz="2400">
                <a:solidFill>
                  <a:schemeClr val="tx1"/>
                </a:solidFill>
                <a:latin typeface="Arial" panose="020B0604020202020204" pitchFamily="34" charset="0"/>
                <a:ea typeface="MS PGothic" panose="020B0600070205080204" pitchFamily="34" charset="-128"/>
              </a:defRPr>
            </a:lvl2pPr>
            <a:lvl3pPr marL="1143000" indent="-228600" defTabSz="912813">
              <a:defRPr sz="2400">
                <a:solidFill>
                  <a:schemeClr val="tx1"/>
                </a:solidFill>
                <a:latin typeface="Arial" panose="020B0604020202020204" pitchFamily="34" charset="0"/>
                <a:ea typeface="MS PGothic" panose="020B0600070205080204" pitchFamily="34" charset="-128"/>
              </a:defRPr>
            </a:lvl3pPr>
            <a:lvl4pPr marL="1600200" indent="-228600" defTabSz="912813">
              <a:defRPr sz="2400">
                <a:solidFill>
                  <a:schemeClr val="tx1"/>
                </a:solidFill>
                <a:latin typeface="Arial" panose="020B0604020202020204" pitchFamily="34" charset="0"/>
                <a:ea typeface="MS PGothic" panose="020B0600070205080204" pitchFamily="34" charset="-128"/>
              </a:defRPr>
            </a:lvl4pPr>
            <a:lvl5pPr marL="2057400" indent="-228600" defTabSz="912813">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ts val="700"/>
              </a:spcBef>
              <a:spcAft>
                <a:spcPct val="0"/>
              </a:spcAft>
              <a:buClr>
                <a:srgbClr val="000000"/>
              </a:buClr>
              <a:buSzPct val="95000"/>
            </a:pPr>
            <a:r>
              <a:rPr lang="it-IT" altLang="it-IT" sz="3600" b="1">
                <a:solidFill>
                  <a:srgbClr val="C00000"/>
                </a:solidFill>
                <a:cs typeface="Arial" panose="020B0604020202020204" pitchFamily="34" charset="0"/>
              </a:rPr>
              <a:t>FOLLOWING PCI + STENT</a:t>
            </a:r>
          </a:p>
          <a:p>
            <a:pPr algn="ctr" fontAlgn="base">
              <a:spcBef>
                <a:spcPts val="700"/>
              </a:spcBef>
              <a:spcAft>
                <a:spcPct val="0"/>
              </a:spcAft>
              <a:buClr>
                <a:srgbClr val="000000"/>
              </a:buClr>
              <a:buSzPct val="95000"/>
            </a:pPr>
            <a:r>
              <a:rPr lang="it-IT" altLang="it-IT" sz="3600" b="1">
                <a:solidFill>
                  <a:srgbClr val="C00000"/>
                </a:solidFill>
                <a:cs typeface="Arial" panose="020B0604020202020204" pitchFamily="34" charset="0"/>
              </a:rPr>
              <a:t>in patients with ACS and AF</a:t>
            </a:r>
          </a:p>
        </p:txBody>
      </p:sp>
      <p:pic>
        <p:nvPicPr>
          <p:cNvPr id="253962" name="Picture 5" descr="13831d1181375551-logo-universita-logo-sapienza">
            <a:hlinkClick r:id="rId3"/>
            <a:extLst>
              <a:ext uri="{FF2B5EF4-FFF2-40B4-BE49-F238E27FC236}">
                <a16:creationId xmlns:a16="http://schemas.microsoft.com/office/drawing/2014/main" xmlns="" id="{72EB59B4-62FF-4038-A0D0-2BA306A18B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921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3963" name="Picture 11" descr="LogoDCGV300pix">
            <a:extLst>
              <a:ext uri="{FF2B5EF4-FFF2-40B4-BE49-F238E27FC236}">
                <a16:creationId xmlns:a16="http://schemas.microsoft.com/office/drawing/2014/main" xmlns="" id="{8BCFAF37-D192-4BB9-8543-59455DDBEA7D}"/>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675688" y="0"/>
            <a:ext cx="468312" cy="525463"/>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 2">
            <a:hlinkClick r:id="" action="ppaction://noaction" highlightClick="1"/>
            <a:extLst>
              <a:ext uri="{FF2B5EF4-FFF2-40B4-BE49-F238E27FC236}">
                <a16:creationId xmlns:a16="http://schemas.microsoft.com/office/drawing/2014/main" xmlns="" id="{304791DD-86A1-4151-B501-9D84C7B7A75B}"/>
              </a:ext>
            </a:extLst>
          </p:cNvPr>
          <p:cNvSpPr/>
          <p:nvPr/>
        </p:nvSpPr>
        <p:spPr>
          <a:xfrm>
            <a:off x="3779838" y="2933700"/>
            <a:ext cx="636587" cy="566738"/>
          </a:xfrm>
          <a:prstGeom prst="actionButtonHelp">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it-IT">
              <a:solidFill>
                <a:prstClr val="white"/>
              </a:solidFill>
            </a:endParaRPr>
          </a:p>
        </p:txBody>
      </p:sp>
      <p:pic>
        <p:nvPicPr>
          <p:cNvPr id="8" name="Immagine 2">
            <a:extLst>
              <a:ext uri="{FF2B5EF4-FFF2-40B4-BE49-F238E27FC236}">
                <a16:creationId xmlns:a16="http://schemas.microsoft.com/office/drawing/2014/main" xmlns="" id="{BA0ACAE0-7576-4154-AB87-75A7D9DBAD6B}"/>
              </a:ext>
            </a:extLst>
          </p:cNvPr>
          <p:cNvPicPr>
            <a:picLocks noChangeAspect="1"/>
          </p:cNvPicPr>
          <p:nvPr/>
        </p:nvPicPr>
        <p:blipFill>
          <a:blip r:embed="rId6">
            <a:extLst>
              <a:ext uri="{28A0092B-C50C-407E-A947-70E740481C1C}">
                <a14:useLocalDpi xmlns:a14="http://schemas.microsoft.com/office/drawing/2010/main" val="0"/>
              </a:ext>
            </a:extLst>
          </a:blip>
          <a:srcRect l="26476" t="19444" r="28136" b="8855"/>
          <a:stretch>
            <a:fillRect/>
          </a:stretch>
        </p:blipFill>
        <p:spPr bwMode="auto">
          <a:xfrm>
            <a:off x="5508625" y="3863975"/>
            <a:ext cx="2879725" cy="249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reccia bidirezionale orizzontale 8">
            <a:extLst>
              <a:ext uri="{FF2B5EF4-FFF2-40B4-BE49-F238E27FC236}">
                <a16:creationId xmlns:a16="http://schemas.microsoft.com/office/drawing/2014/main" xmlns="" id="{F9E0EDC0-557C-4FC2-B56B-28F13EE1E220}"/>
              </a:ext>
            </a:extLst>
          </p:cNvPr>
          <p:cNvSpPr/>
          <p:nvPr/>
        </p:nvSpPr>
        <p:spPr>
          <a:xfrm>
            <a:off x="5822950" y="4105275"/>
            <a:ext cx="1270000" cy="692150"/>
          </a:xfrm>
          <a:prstGeom prst="lef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sz="1200" b="1" dirty="0">
                <a:solidFill>
                  <a:srgbClr val="000000">
                    <a:lumMod val="95000"/>
                    <a:lumOff val="5000"/>
                  </a:srgbClr>
                </a:solidFill>
                <a:latin typeface="Book Antiqua" panose="02040602050305030304" pitchFamily="18" charset="0"/>
              </a:rPr>
              <a:t>The </a:t>
            </a:r>
            <a:r>
              <a:rPr lang="it-IT" sz="1200" b="1" dirty="0" err="1">
                <a:solidFill>
                  <a:srgbClr val="000000">
                    <a:lumMod val="95000"/>
                    <a:lumOff val="5000"/>
                  </a:srgbClr>
                </a:solidFill>
                <a:latin typeface="Book Antiqua" panose="02040602050305030304" pitchFamily="18" charset="0"/>
              </a:rPr>
              <a:t>rigth</a:t>
            </a:r>
            <a:r>
              <a:rPr lang="it-IT" sz="1200" b="1" dirty="0">
                <a:solidFill>
                  <a:srgbClr val="000000">
                    <a:lumMod val="95000"/>
                    <a:lumOff val="5000"/>
                  </a:srgbClr>
                </a:solidFill>
                <a:latin typeface="Book Antiqua" panose="02040602050305030304" pitchFamily="18" charset="0"/>
              </a:rPr>
              <a:t> way!!</a:t>
            </a:r>
          </a:p>
        </p:txBody>
      </p:sp>
      <p:sp>
        <p:nvSpPr>
          <p:cNvPr id="10" name="CasellaDiTesto 9">
            <a:extLst>
              <a:ext uri="{FF2B5EF4-FFF2-40B4-BE49-F238E27FC236}">
                <a16:creationId xmlns:a16="http://schemas.microsoft.com/office/drawing/2014/main" xmlns="" id="{BD4FC391-458F-4DF4-B94D-CE99E5F7828A}"/>
              </a:ext>
            </a:extLst>
          </p:cNvPr>
          <p:cNvSpPr txBox="1"/>
          <p:nvPr/>
        </p:nvSpPr>
        <p:spPr>
          <a:xfrm>
            <a:off x="395288" y="4360863"/>
            <a:ext cx="4938712" cy="1631950"/>
          </a:xfrm>
          <a:prstGeom prst="rect">
            <a:avLst/>
          </a:prstGeom>
          <a:solidFill>
            <a:schemeClr val="bg1"/>
          </a:solidFill>
        </p:spPr>
        <p:txBody>
          <a:bodyPr>
            <a:spAutoFit/>
          </a:bodyPr>
          <a:lstStyle/>
          <a:p>
            <a:pPr marL="285750" indent="-285750" eaLnBrk="0" fontAlgn="base" hangingPunct="0">
              <a:spcBef>
                <a:spcPct val="0"/>
              </a:spcBef>
              <a:spcAft>
                <a:spcPct val="0"/>
              </a:spcAft>
              <a:buFont typeface="Wingdings" panose="05000000000000000000" pitchFamily="2" charset="2"/>
              <a:buChar char="q"/>
              <a:defRPr/>
            </a:pPr>
            <a:r>
              <a:rPr lang="it-IT" sz="2400" dirty="0">
                <a:solidFill>
                  <a:srgbClr val="000000">
                    <a:lumMod val="95000"/>
                    <a:lumOff val="5000"/>
                  </a:srgbClr>
                </a:solidFill>
                <a:latin typeface="Arial" charset="0"/>
                <a:ea typeface="MS PGothic" panose="020B0600070205080204" pitchFamily="34" charset="-128"/>
              </a:rPr>
              <a:t> </a:t>
            </a:r>
            <a:r>
              <a:rPr lang="it-IT" sz="2000" dirty="0" err="1">
                <a:solidFill>
                  <a:srgbClr val="000000">
                    <a:lumMod val="95000"/>
                    <a:lumOff val="5000"/>
                  </a:srgbClr>
                </a:solidFill>
                <a:ea typeface="MS PGothic" panose="020B0600070205080204" pitchFamily="34" charset="-128"/>
              </a:rPr>
              <a:t>Warfarin</a:t>
            </a:r>
            <a:r>
              <a:rPr lang="it-IT" sz="2000" dirty="0">
                <a:solidFill>
                  <a:srgbClr val="000000">
                    <a:lumMod val="95000"/>
                    <a:lumOff val="5000"/>
                  </a:srgbClr>
                </a:solidFill>
                <a:ea typeface="MS PGothic" panose="020B0600070205080204" pitchFamily="34" charset="-128"/>
              </a:rPr>
              <a:t> </a:t>
            </a:r>
            <a:r>
              <a:rPr lang="it-IT" sz="2000" dirty="0">
                <a:solidFill>
                  <a:srgbClr val="000000">
                    <a:lumMod val="95000"/>
                    <a:lumOff val="5000"/>
                  </a:srgbClr>
                </a:solidFill>
                <a:ea typeface="MS PGothic" panose="020B0600070205080204" pitchFamily="34" charset="-128"/>
                <a:sym typeface="Symbol" panose="05050102010706020507" pitchFamily="18" charset="2"/>
              </a:rPr>
              <a:t>+ ASA + Clop</a:t>
            </a:r>
          </a:p>
          <a:p>
            <a:pPr marL="285750" indent="-285750" eaLnBrk="0" fontAlgn="base" hangingPunct="0">
              <a:spcBef>
                <a:spcPct val="0"/>
              </a:spcBef>
              <a:spcAft>
                <a:spcPct val="0"/>
              </a:spcAft>
              <a:buFont typeface="Wingdings" panose="05000000000000000000" pitchFamily="2" charset="2"/>
              <a:buChar char="q"/>
              <a:defRPr/>
            </a:pPr>
            <a:r>
              <a:rPr lang="it-IT" sz="2000" dirty="0">
                <a:solidFill>
                  <a:prstClr val="black">
                    <a:lumMod val="95000"/>
                    <a:lumOff val="5000"/>
                  </a:prstClr>
                </a:solidFill>
                <a:ea typeface="MS PGothic" panose="020B0600070205080204" pitchFamily="34" charset="-128"/>
                <a:sym typeface="Symbol" panose="05050102010706020507" pitchFamily="18" charset="2"/>
              </a:rPr>
              <a:t>No ASA  </a:t>
            </a:r>
            <a:r>
              <a:rPr lang="it-IT" sz="2000" dirty="0" err="1">
                <a:solidFill>
                  <a:srgbClr val="000000">
                    <a:lumMod val="95000"/>
                    <a:lumOff val="5000"/>
                  </a:srgbClr>
                </a:solidFill>
                <a:latin typeface="Arial" panose="020B0604020202020204" pitchFamily="34" charset="0"/>
                <a:ea typeface="MS PGothic" panose="020B0600070205080204" pitchFamily="34" charset="-128"/>
                <a:sym typeface="Symbol" panose="05050102010706020507" pitchFamily="18" charset="2"/>
              </a:rPr>
              <a:t>Warf</a:t>
            </a:r>
            <a:r>
              <a:rPr lang="it-IT" sz="2000" dirty="0">
                <a:solidFill>
                  <a:srgbClr val="000000">
                    <a:lumMod val="95000"/>
                    <a:lumOff val="5000"/>
                  </a:srgbClr>
                </a:solidFill>
                <a:latin typeface="Arial" panose="020B0604020202020204" pitchFamily="34" charset="0"/>
                <a:ea typeface="MS PGothic" panose="020B0600070205080204" pitchFamily="34" charset="-128"/>
                <a:sym typeface="Symbol" panose="05050102010706020507" pitchFamily="18" charset="2"/>
              </a:rPr>
              <a:t> + Clop</a:t>
            </a:r>
          </a:p>
          <a:p>
            <a:pPr marL="285750" indent="-285750" eaLnBrk="0" fontAlgn="base" hangingPunct="0">
              <a:spcBef>
                <a:spcPct val="0"/>
              </a:spcBef>
              <a:spcAft>
                <a:spcPct val="0"/>
              </a:spcAft>
              <a:buFont typeface="Wingdings" panose="05000000000000000000" pitchFamily="2" charset="2"/>
              <a:buChar char="q"/>
              <a:defRPr/>
            </a:pPr>
            <a:r>
              <a:rPr lang="it-IT" sz="2000" dirty="0">
                <a:solidFill>
                  <a:srgbClr val="000000">
                    <a:lumMod val="95000"/>
                    <a:lumOff val="5000"/>
                  </a:srgbClr>
                </a:solidFill>
                <a:latin typeface="Arial" panose="020B0604020202020204" pitchFamily="34" charset="0"/>
                <a:ea typeface="MS PGothic" panose="020B0600070205080204" pitchFamily="34" charset="-128"/>
                <a:sym typeface="Symbol" panose="05050102010706020507" pitchFamily="18" charset="2"/>
              </a:rPr>
              <a:t>No ASA  </a:t>
            </a:r>
            <a:r>
              <a:rPr lang="it-IT" sz="2000" dirty="0">
                <a:solidFill>
                  <a:prstClr val="black">
                    <a:lumMod val="95000"/>
                    <a:lumOff val="5000"/>
                  </a:prstClr>
                </a:solidFill>
                <a:ea typeface="MS PGothic" panose="020B0600070205080204" pitchFamily="34" charset="-128"/>
                <a:sym typeface="Symbol" panose="05050102010706020507" pitchFamily="18" charset="2"/>
              </a:rPr>
              <a:t>NOAC+ Clop</a:t>
            </a:r>
          </a:p>
          <a:p>
            <a:pPr marL="285750" indent="-285750" eaLnBrk="0" fontAlgn="base" hangingPunct="0">
              <a:spcBef>
                <a:spcPct val="0"/>
              </a:spcBef>
              <a:spcAft>
                <a:spcPct val="0"/>
              </a:spcAft>
              <a:buFont typeface="Wingdings" panose="05000000000000000000" pitchFamily="2" charset="2"/>
              <a:buChar char="q"/>
              <a:defRPr/>
            </a:pPr>
            <a:r>
              <a:rPr lang="it-IT" sz="2000" dirty="0">
                <a:solidFill>
                  <a:srgbClr val="000000">
                    <a:lumMod val="95000"/>
                    <a:lumOff val="5000"/>
                  </a:srgbClr>
                </a:solidFill>
                <a:ea typeface="MS PGothic" panose="020B0600070205080204" pitchFamily="34" charset="-128"/>
                <a:sym typeface="Symbol" panose="05050102010706020507" pitchFamily="18" charset="2"/>
              </a:rPr>
              <a:t>No </a:t>
            </a:r>
            <a:r>
              <a:rPr lang="it-IT" sz="2000" dirty="0" err="1">
                <a:solidFill>
                  <a:srgbClr val="000000">
                    <a:lumMod val="95000"/>
                    <a:lumOff val="5000"/>
                  </a:srgbClr>
                </a:solidFill>
                <a:ea typeface="MS PGothic" panose="020B0600070205080204" pitchFamily="34" charset="-128"/>
                <a:sym typeface="Symbol" panose="05050102010706020507" pitchFamily="18" charset="2"/>
              </a:rPr>
              <a:t>warf</a:t>
            </a:r>
            <a:r>
              <a:rPr lang="it-IT" sz="2000" dirty="0">
                <a:solidFill>
                  <a:srgbClr val="000000">
                    <a:lumMod val="95000"/>
                    <a:lumOff val="5000"/>
                  </a:srgbClr>
                </a:solidFill>
                <a:ea typeface="MS PGothic" panose="020B0600070205080204" pitchFamily="34" charset="-128"/>
                <a:sym typeface="Symbol" panose="05050102010706020507" pitchFamily="18" charset="2"/>
              </a:rPr>
              <a:t>  NOAC + ASA + Clop</a:t>
            </a:r>
          </a:p>
          <a:p>
            <a:pPr marL="285750" indent="-285750" eaLnBrk="0" fontAlgn="base" hangingPunct="0">
              <a:spcBef>
                <a:spcPct val="0"/>
              </a:spcBef>
              <a:spcAft>
                <a:spcPct val="0"/>
              </a:spcAft>
              <a:buFont typeface="Wingdings" panose="05000000000000000000" pitchFamily="2" charset="2"/>
              <a:buChar char="q"/>
              <a:defRPr/>
            </a:pPr>
            <a:r>
              <a:rPr lang="it-IT" sz="1600" dirty="0">
                <a:solidFill>
                  <a:srgbClr val="FF0000"/>
                </a:solidFill>
                <a:ea typeface="MS PGothic" panose="020B0600070205080204" pitchFamily="34" charset="-128"/>
                <a:sym typeface="Symbol" panose="05050102010706020507" pitchFamily="18" charset="2"/>
              </a:rPr>
              <a:t>No ASA  New more </a:t>
            </a:r>
            <a:r>
              <a:rPr lang="it-IT" sz="1600" dirty="0" err="1">
                <a:solidFill>
                  <a:srgbClr val="FF0000"/>
                </a:solidFill>
                <a:ea typeface="MS PGothic" panose="020B0600070205080204" pitchFamily="34" charset="-128"/>
                <a:sym typeface="Symbol" panose="05050102010706020507" pitchFamily="18" charset="2"/>
              </a:rPr>
              <a:t>potent</a:t>
            </a:r>
            <a:r>
              <a:rPr lang="it-IT" sz="1600" dirty="0">
                <a:solidFill>
                  <a:srgbClr val="FF0000"/>
                </a:solidFill>
                <a:ea typeface="MS PGothic" panose="020B0600070205080204" pitchFamily="34" charset="-128"/>
                <a:sym typeface="Symbol" panose="05050102010706020507" pitchFamily="18" charset="2"/>
              </a:rPr>
              <a:t> P2Y12 </a:t>
            </a:r>
            <a:r>
              <a:rPr lang="it-IT" sz="1600" dirty="0" err="1">
                <a:solidFill>
                  <a:srgbClr val="FF0000"/>
                </a:solidFill>
                <a:ea typeface="MS PGothic" panose="020B0600070205080204" pitchFamily="34" charset="-128"/>
                <a:sym typeface="Symbol" panose="05050102010706020507" pitchFamily="18" charset="2"/>
              </a:rPr>
              <a:t>inhibitor</a:t>
            </a:r>
            <a:r>
              <a:rPr lang="it-IT" sz="1600" dirty="0">
                <a:solidFill>
                  <a:srgbClr val="FF0000"/>
                </a:solidFill>
                <a:ea typeface="MS PGothic" panose="020B0600070205080204" pitchFamily="34" charset="-128"/>
                <a:sym typeface="Symbol" panose="05050102010706020507" pitchFamily="18" charset="2"/>
              </a:rPr>
              <a:t> + NOAC </a:t>
            </a:r>
            <a:endParaRPr lang="it-IT" sz="1600" dirty="0">
              <a:solidFill>
                <a:srgbClr val="FF0000"/>
              </a:solidFill>
              <a:latin typeface="Arial" charset="0"/>
              <a:ea typeface="MS PGothic" panose="020B0600070205080204" pitchFamily="34" charset="-128"/>
            </a:endParaRPr>
          </a:p>
        </p:txBody>
      </p:sp>
      <p:sp>
        <p:nvSpPr>
          <p:cNvPr id="2" name="Rettangolo 1">
            <a:extLst>
              <a:ext uri="{FF2B5EF4-FFF2-40B4-BE49-F238E27FC236}">
                <a16:creationId xmlns:a16="http://schemas.microsoft.com/office/drawing/2014/main" xmlns="" id="{C77A79EE-C63A-4FA6-8EE4-FC5EA90B3E4F}"/>
              </a:ext>
            </a:extLst>
          </p:cNvPr>
          <p:cNvSpPr/>
          <p:nvPr/>
        </p:nvSpPr>
        <p:spPr>
          <a:xfrm>
            <a:off x="755650" y="3841750"/>
            <a:ext cx="4392613" cy="739775"/>
          </a:xfrm>
          <a:prstGeom prst="rect">
            <a:avLst/>
          </a:prstGeom>
        </p:spPr>
        <p:txBody>
          <a:bodyPr>
            <a:spAutoFit/>
          </a:bodyPr>
          <a:lstStyle/>
          <a:p>
            <a:pPr eaLnBrk="0" fontAlgn="base" hangingPunct="0">
              <a:spcBef>
                <a:spcPct val="0"/>
              </a:spcBef>
              <a:spcAft>
                <a:spcPct val="0"/>
              </a:spcAft>
              <a:defRPr/>
            </a:pPr>
            <a:r>
              <a:rPr lang="it-IT" altLang="it-IT" sz="1400" b="1" dirty="0" err="1">
                <a:solidFill>
                  <a:srgbClr val="C00000"/>
                </a:solidFill>
                <a:ea typeface="Microsoft YaHei" panose="020B0503020204020204" pitchFamily="34" charset="-122"/>
              </a:rPr>
              <a:t>Possible</a:t>
            </a:r>
            <a:r>
              <a:rPr lang="it-IT" altLang="it-IT" sz="1400" b="1" dirty="0">
                <a:solidFill>
                  <a:srgbClr val="C00000"/>
                </a:solidFill>
                <a:ea typeface="Microsoft YaHei" panose="020B0503020204020204" pitchFamily="34" charset="-122"/>
              </a:rPr>
              <a:t> </a:t>
            </a:r>
            <a:r>
              <a:rPr lang="it-IT" altLang="it-IT" sz="1400" b="1" dirty="0" err="1">
                <a:solidFill>
                  <a:srgbClr val="C00000"/>
                </a:solidFill>
                <a:ea typeface="Microsoft YaHei" panose="020B0503020204020204" pitchFamily="34" charset="-122"/>
              </a:rPr>
              <a:t>antithrombotic</a:t>
            </a:r>
            <a:r>
              <a:rPr lang="it-IT" altLang="it-IT" sz="1400" b="1" dirty="0">
                <a:solidFill>
                  <a:srgbClr val="C00000"/>
                </a:solidFill>
                <a:ea typeface="Microsoft YaHei" panose="020B0503020204020204" pitchFamily="34" charset="-122"/>
              </a:rPr>
              <a:t> </a:t>
            </a:r>
            <a:r>
              <a:rPr lang="it-IT" altLang="it-IT" sz="1400" b="1" dirty="0" err="1">
                <a:solidFill>
                  <a:srgbClr val="C00000"/>
                </a:solidFill>
                <a:ea typeface="Microsoft YaHei" panose="020B0503020204020204" pitchFamily="34" charset="-122"/>
              </a:rPr>
              <a:t>strategies</a:t>
            </a:r>
            <a:r>
              <a:rPr lang="it-IT" altLang="it-IT" sz="1400" b="1" dirty="0">
                <a:solidFill>
                  <a:srgbClr val="C00000"/>
                </a:solidFill>
                <a:ea typeface="Microsoft YaHei" panose="020B0503020204020204" pitchFamily="34" charset="-122"/>
              </a:rPr>
              <a:t> in the follow-up </a:t>
            </a:r>
            <a:r>
              <a:rPr lang="it-IT" altLang="it-IT" sz="1400" b="1" dirty="0" err="1">
                <a:solidFill>
                  <a:srgbClr val="C00000"/>
                </a:solidFill>
                <a:ea typeface="Microsoft YaHei" panose="020B0503020204020204" pitchFamily="34" charset="-122"/>
              </a:rPr>
              <a:t>after</a:t>
            </a:r>
            <a:r>
              <a:rPr lang="it-IT" altLang="it-IT" sz="1400" b="1" dirty="0">
                <a:solidFill>
                  <a:srgbClr val="C00000"/>
                </a:solidFill>
                <a:ea typeface="Microsoft YaHei" panose="020B0503020204020204" pitchFamily="34" charset="-122"/>
              </a:rPr>
              <a:t>   an ACS </a:t>
            </a:r>
            <a:r>
              <a:rPr lang="it-IT" altLang="it-IT" sz="1400" b="1" dirty="0" err="1">
                <a:solidFill>
                  <a:srgbClr val="C00000"/>
                </a:solidFill>
                <a:ea typeface="Microsoft YaHei" panose="020B0503020204020204" pitchFamily="34" charset="-122"/>
              </a:rPr>
              <a:t>treated</a:t>
            </a:r>
            <a:r>
              <a:rPr lang="it-IT" altLang="it-IT" sz="1400" b="1" dirty="0">
                <a:solidFill>
                  <a:srgbClr val="C00000"/>
                </a:solidFill>
                <a:ea typeface="Microsoft YaHei" panose="020B0503020204020204" pitchFamily="34" charset="-122"/>
              </a:rPr>
              <a:t> with PCI and </a:t>
            </a:r>
            <a:r>
              <a:rPr lang="it-IT" altLang="it-IT" sz="1400" b="1" dirty="0" err="1">
                <a:solidFill>
                  <a:srgbClr val="C00000"/>
                </a:solidFill>
                <a:ea typeface="Microsoft YaHei" panose="020B0503020204020204" pitchFamily="34" charset="-122"/>
              </a:rPr>
              <a:t>stent</a:t>
            </a:r>
            <a:r>
              <a:rPr lang="it-IT" altLang="it-IT" sz="1400" b="1" dirty="0">
                <a:solidFill>
                  <a:srgbClr val="C00000"/>
                </a:solidFill>
                <a:ea typeface="Microsoft YaHei" panose="020B0503020204020204" pitchFamily="34" charset="-122"/>
              </a:rPr>
              <a:t> </a:t>
            </a:r>
            <a:r>
              <a:rPr lang="it-IT" altLang="it-IT" sz="1400" b="1" dirty="0" err="1">
                <a:solidFill>
                  <a:srgbClr val="C00000"/>
                </a:solidFill>
                <a:ea typeface="Microsoft YaHei" panose="020B0503020204020204" pitchFamily="34" charset="-122"/>
              </a:rPr>
              <a:t>implantation</a:t>
            </a:r>
            <a:endParaRPr lang="it-IT" altLang="it-IT" sz="1400" b="1" dirty="0">
              <a:solidFill>
                <a:srgbClr val="C00000"/>
              </a:solidFill>
              <a:ea typeface="Microsoft YaHei" panose="020B0503020204020204" pitchFamily="34" charset="-122"/>
            </a:endParaRPr>
          </a:p>
          <a:p>
            <a:pPr eaLnBrk="0" fontAlgn="base" hangingPunct="0">
              <a:spcBef>
                <a:spcPct val="0"/>
              </a:spcBef>
              <a:spcAft>
                <a:spcPct val="0"/>
              </a:spcAft>
              <a:defRPr/>
            </a:pPr>
            <a:endParaRPr lang="it-IT" altLang="it-IT" sz="1400" dirty="0">
              <a:solidFill>
                <a:srgbClr val="000000"/>
              </a:solidFill>
              <a:ea typeface="Microsoft YaHei" panose="020B0503020204020204" pitchFamily="34" charset="-122"/>
            </a:endParaRPr>
          </a:p>
        </p:txBody>
      </p:sp>
      <p:pic>
        <p:nvPicPr>
          <p:cNvPr id="4" name="Immagine 3">
            <a:extLst>
              <a:ext uri="{FF2B5EF4-FFF2-40B4-BE49-F238E27FC236}">
                <a16:creationId xmlns:a16="http://schemas.microsoft.com/office/drawing/2014/main" xmlns="" id="{7BAAEEA7-C410-4798-82D9-6FB073F4B74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1650" y="3863975"/>
            <a:ext cx="1511300"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8337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FD947-A59C-4089-BADE-7435936BD0AD}"/>
              </a:ext>
            </a:extLst>
          </p:cNvPr>
          <p:cNvSpPr txBox="1">
            <a:spLocks/>
          </p:cNvSpPr>
          <p:nvPr/>
        </p:nvSpPr>
        <p:spPr>
          <a:xfrm>
            <a:off x="1403350" y="1989138"/>
            <a:ext cx="5976938" cy="2592387"/>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defTabSz="457200">
              <a:defRPr/>
            </a:pPr>
            <a:r>
              <a:rPr lang="en-GB" sz="3600" kern="0" dirty="0">
                <a:solidFill>
                  <a:srgbClr val="C00000"/>
                </a:solidFill>
                <a:effectLst/>
              </a:rPr>
              <a:t>Is ASA necessary in patients with NVAF treated with PCI and stent implantation or patients with ACS that develop an AF after invasive procedure?</a:t>
            </a:r>
          </a:p>
        </p:txBody>
      </p:sp>
      <p:pic>
        <p:nvPicPr>
          <p:cNvPr id="258050" name="Picture 24" descr="13831d1181375551-logo-universita-logo-sapienza">
            <a:hlinkClick r:id="rId2"/>
            <a:extLst>
              <a:ext uri="{FF2B5EF4-FFF2-40B4-BE49-F238E27FC236}">
                <a16:creationId xmlns:a16="http://schemas.microsoft.com/office/drawing/2014/main" xmlns="" id="{4D6C0F5C-BC71-485D-8116-9756FB864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8051" name="Picture 11" descr="LogoDCGV300pix">
            <a:extLst>
              <a:ext uri="{FF2B5EF4-FFF2-40B4-BE49-F238E27FC236}">
                <a16:creationId xmlns:a16="http://schemas.microsoft.com/office/drawing/2014/main" xmlns="" id="{8097A073-8099-4649-A563-4629BF1270E4}"/>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Ovale 2">
            <a:extLst>
              <a:ext uri="{FF2B5EF4-FFF2-40B4-BE49-F238E27FC236}">
                <a16:creationId xmlns:a16="http://schemas.microsoft.com/office/drawing/2014/main" xmlns="" id="{E3F33A94-CE9B-4783-B9BC-C8EA304EA36E}"/>
              </a:ext>
            </a:extLst>
          </p:cNvPr>
          <p:cNvSpPr/>
          <p:nvPr/>
        </p:nvSpPr>
        <p:spPr>
          <a:xfrm>
            <a:off x="827088" y="1268413"/>
            <a:ext cx="7200900" cy="439261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sz="2400">
              <a:solidFill>
                <a:srgbClr val="FFFFFF"/>
              </a:solidFill>
            </a:endParaRPr>
          </a:p>
        </p:txBody>
      </p:sp>
    </p:spTree>
    <p:extLst>
      <p:ext uri="{BB962C8B-B14F-4D97-AF65-F5344CB8AC3E}">
        <p14:creationId xmlns:p14="http://schemas.microsoft.com/office/powerpoint/2010/main" val="1914474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Immagine 1">
            <a:extLst>
              <a:ext uri="{FF2B5EF4-FFF2-40B4-BE49-F238E27FC236}">
                <a16:creationId xmlns:a16="http://schemas.microsoft.com/office/drawing/2014/main" xmlns="" id="{A3FEB53E-3FB9-499D-873D-FBA3D659AC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8309" y="2721267"/>
            <a:ext cx="7294418" cy="375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xmlns="" id="{FE1BD3C9-A1EB-412D-AF85-946CFC0F68AB}"/>
              </a:ext>
            </a:extLst>
          </p:cNvPr>
          <p:cNvSpPr txBox="1"/>
          <p:nvPr/>
        </p:nvSpPr>
        <p:spPr>
          <a:xfrm>
            <a:off x="125413" y="260350"/>
            <a:ext cx="4518025" cy="1816100"/>
          </a:xfrm>
          <a:prstGeom prst="rect">
            <a:avLst/>
          </a:prstGeom>
          <a:solidFill>
            <a:schemeClr val="bg1"/>
          </a:solidFill>
        </p:spPr>
        <p:txBody>
          <a:bodyPr>
            <a:spAutoFit/>
          </a:bodyPr>
          <a:lstStyle/>
          <a:p>
            <a:pPr eaLnBrk="0" fontAlgn="base" hangingPunct="0">
              <a:spcBef>
                <a:spcPct val="0"/>
              </a:spcBef>
              <a:spcAft>
                <a:spcPct val="0"/>
              </a:spcAft>
              <a:defRPr/>
            </a:pPr>
            <a:r>
              <a:rPr lang="it-IT" sz="2800" b="1" dirty="0">
                <a:solidFill>
                  <a:srgbClr val="C00000"/>
                </a:solidFill>
                <a:ea typeface="MS PGothic" panose="020B0600070205080204" pitchFamily="34" charset="-128"/>
              </a:rPr>
              <a:t>More </a:t>
            </a:r>
            <a:r>
              <a:rPr lang="it-IT" sz="2800" b="1" dirty="0" err="1">
                <a:solidFill>
                  <a:srgbClr val="C00000"/>
                </a:solidFill>
                <a:ea typeface="MS PGothic" panose="020B0600070205080204" pitchFamily="34" charset="-128"/>
              </a:rPr>
              <a:t>evidence</a:t>
            </a:r>
            <a:r>
              <a:rPr lang="it-IT" sz="2800" b="1" dirty="0">
                <a:solidFill>
                  <a:srgbClr val="C00000"/>
                </a:solidFill>
                <a:ea typeface="MS PGothic" panose="020B0600070205080204" pitchFamily="34" charset="-128"/>
              </a:rPr>
              <a:t> for </a:t>
            </a:r>
            <a:r>
              <a:rPr lang="it-IT" sz="2800" b="1" dirty="0" err="1">
                <a:solidFill>
                  <a:srgbClr val="C00000"/>
                </a:solidFill>
                <a:ea typeface="MS PGothic" panose="020B0600070205080204" pitchFamily="34" charset="-128"/>
              </a:rPr>
              <a:t>Antithrombotic</a:t>
            </a:r>
            <a:r>
              <a:rPr lang="it-IT" sz="2800" b="1" dirty="0">
                <a:solidFill>
                  <a:srgbClr val="C00000"/>
                </a:solidFill>
                <a:ea typeface="MS PGothic" panose="020B0600070205080204" pitchFamily="34" charset="-128"/>
              </a:rPr>
              <a:t> Double </a:t>
            </a:r>
            <a:r>
              <a:rPr lang="it-IT" sz="2800" b="1" dirty="0" err="1">
                <a:solidFill>
                  <a:srgbClr val="C00000"/>
                </a:solidFill>
                <a:ea typeface="MS PGothic" panose="020B0600070205080204" pitchFamily="34" charset="-128"/>
              </a:rPr>
              <a:t>Therapy</a:t>
            </a:r>
            <a:r>
              <a:rPr lang="it-IT" sz="2800" b="1" dirty="0">
                <a:solidFill>
                  <a:srgbClr val="C00000"/>
                </a:solidFill>
                <a:ea typeface="MS PGothic" panose="020B0600070205080204" pitchFamily="34" charset="-128"/>
              </a:rPr>
              <a:t> in </a:t>
            </a:r>
            <a:r>
              <a:rPr lang="it-IT" sz="2800" b="1" dirty="0" err="1">
                <a:solidFill>
                  <a:srgbClr val="C00000"/>
                </a:solidFill>
                <a:ea typeface="MS PGothic" panose="020B0600070205080204" pitchFamily="34" charset="-128"/>
              </a:rPr>
              <a:t>anticoagulated</a:t>
            </a:r>
            <a:r>
              <a:rPr lang="it-IT" sz="2800" b="1" dirty="0">
                <a:solidFill>
                  <a:srgbClr val="C00000"/>
                </a:solidFill>
                <a:ea typeface="MS PGothic" panose="020B0600070205080204" pitchFamily="34" charset="-128"/>
              </a:rPr>
              <a:t> </a:t>
            </a:r>
            <a:r>
              <a:rPr lang="it-IT" sz="2800" b="1" dirty="0" err="1">
                <a:solidFill>
                  <a:srgbClr val="C00000"/>
                </a:solidFill>
                <a:ea typeface="MS PGothic" panose="020B0600070205080204" pitchFamily="34" charset="-128"/>
              </a:rPr>
              <a:t>patients</a:t>
            </a:r>
            <a:r>
              <a:rPr lang="it-IT" sz="2800" b="1" dirty="0">
                <a:solidFill>
                  <a:srgbClr val="C00000"/>
                </a:solidFill>
                <a:ea typeface="MS PGothic" panose="020B0600070205080204" pitchFamily="34" charset="-128"/>
              </a:rPr>
              <a:t>, </a:t>
            </a:r>
            <a:r>
              <a:rPr lang="it-IT" sz="2800" b="1" dirty="0" err="1">
                <a:solidFill>
                  <a:srgbClr val="C00000"/>
                </a:solidFill>
                <a:ea typeface="MS PGothic" panose="020B0600070205080204" pitchFamily="34" charset="-128"/>
              </a:rPr>
              <a:t>treated</a:t>
            </a:r>
            <a:r>
              <a:rPr lang="it-IT" sz="2800" b="1" dirty="0">
                <a:solidFill>
                  <a:srgbClr val="C00000"/>
                </a:solidFill>
                <a:ea typeface="MS PGothic" panose="020B0600070205080204" pitchFamily="34" charset="-128"/>
              </a:rPr>
              <a:t> with PCI </a:t>
            </a:r>
          </a:p>
        </p:txBody>
      </p:sp>
      <p:pic>
        <p:nvPicPr>
          <p:cNvPr id="260099" name="Picture 24" descr="13831d1181375551-logo-universita-logo-sapienza">
            <a:hlinkClick r:id="rId3"/>
            <a:extLst>
              <a:ext uri="{FF2B5EF4-FFF2-40B4-BE49-F238E27FC236}">
                <a16:creationId xmlns:a16="http://schemas.microsoft.com/office/drawing/2014/main" xmlns="" id="{CAEF8EEF-F4A0-455C-AB19-F3BA81A43F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0100" name="Picture 11" descr="LogoDCGV300pix">
            <a:extLst>
              <a:ext uri="{FF2B5EF4-FFF2-40B4-BE49-F238E27FC236}">
                <a16:creationId xmlns:a16="http://schemas.microsoft.com/office/drawing/2014/main" xmlns="" id="{B1855DF6-245A-48EF-935A-D430137209C7}"/>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 name="Immagine 1"/>
          <p:cNvPicPr>
            <a:picLocks noChangeAspect="1"/>
          </p:cNvPicPr>
          <p:nvPr/>
        </p:nvPicPr>
        <p:blipFill>
          <a:blip r:embed="rId6"/>
          <a:stretch>
            <a:fillRect/>
          </a:stretch>
        </p:blipFill>
        <p:spPr>
          <a:xfrm>
            <a:off x="4169929" y="728962"/>
            <a:ext cx="4634346" cy="1425881"/>
          </a:xfrm>
          <a:prstGeom prst="rect">
            <a:avLst/>
          </a:prstGeom>
        </p:spPr>
      </p:pic>
      <p:pic>
        <p:nvPicPr>
          <p:cNvPr id="4" name="Immagine 3"/>
          <p:cNvPicPr>
            <a:picLocks noChangeAspect="1"/>
          </p:cNvPicPr>
          <p:nvPr/>
        </p:nvPicPr>
        <p:blipFill>
          <a:blip r:embed="rId7"/>
          <a:stretch>
            <a:fillRect/>
          </a:stretch>
        </p:blipFill>
        <p:spPr>
          <a:xfrm>
            <a:off x="5570975" y="1569111"/>
            <a:ext cx="1722000" cy="270000"/>
          </a:xfrm>
          <a:prstGeom prst="rect">
            <a:avLst/>
          </a:prstGeom>
        </p:spPr>
      </p:pic>
      <p:sp>
        <p:nvSpPr>
          <p:cNvPr id="5" name="CasellaDiTesto 4"/>
          <p:cNvSpPr txBox="1"/>
          <p:nvPr/>
        </p:nvSpPr>
        <p:spPr>
          <a:xfrm>
            <a:off x="5174673" y="523891"/>
            <a:ext cx="1984663" cy="261610"/>
          </a:xfrm>
          <a:prstGeom prst="rect">
            <a:avLst/>
          </a:prstGeom>
          <a:noFill/>
          <a:ln>
            <a:solidFill>
              <a:schemeClr val="bg2">
                <a:lumMod val="10000"/>
              </a:schemeClr>
            </a:solidFill>
          </a:ln>
        </p:spPr>
        <p:txBody>
          <a:bodyPr wrap="square" rtlCol="0">
            <a:spAutoFit/>
          </a:bodyPr>
          <a:lstStyle/>
          <a:p>
            <a:r>
              <a:rPr lang="it-IT" sz="1100" b="1" dirty="0" smtClean="0"/>
              <a:t>          </a:t>
            </a:r>
            <a:r>
              <a:rPr lang="it-IT" sz="1000" b="1" dirty="0" smtClean="0">
                <a:solidFill>
                  <a:srgbClr val="C00000"/>
                </a:solidFill>
              </a:rPr>
              <a:t>ORIGINAL ARTICLE</a:t>
            </a:r>
            <a:endParaRPr lang="it-IT" sz="1000" b="1" dirty="0">
              <a:solidFill>
                <a:srgbClr val="C00000"/>
              </a:solidFill>
            </a:endParaRPr>
          </a:p>
        </p:txBody>
      </p:sp>
    </p:spTree>
    <p:extLst>
      <p:ext uri="{BB962C8B-B14F-4D97-AF65-F5344CB8AC3E}">
        <p14:creationId xmlns:p14="http://schemas.microsoft.com/office/powerpoint/2010/main" val="354002742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olo 1">
            <a:extLst>
              <a:ext uri="{FF2B5EF4-FFF2-40B4-BE49-F238E27FC236}">
                <a16:creationId xmlns:a16="http://schemas.microsoft.com/office/drawing/2014/main" xmlns="" id="{E8B91217-5341-4166-8094-AB84BFAB2AEE}"/>
              </a:ext>
            </a:extLst>
          </p:cNvPr>
          <p:cNvSpPr>
            <a:spLocks noGrp="1"/>
          </p:cNvSpPr>
          <p:nvPr>
            <p:ph type="title"/>
          </p:nvPr>
        </p:nvSpPr>
        <p:spPr>
          <a:xfrm>
            <a:off x="0" y="-109103"/>
            <a:ext cx="8685213" cy="1144154"/>
          </a:xfrm>
        </p:spPr>
        <p:txBody>
          <a:bodyPr/>
          <a:lstStyle/>
          <a:p>
            <a:r>
              <a:rPr lang="en-US" altLang="it-IT" sz="2000" b="1" dirty="0" smtClean="0">
                <a:solidFill>
                  <a:srgbClr val="C00000"/>
                </a:solidFill>
              </a:rPr>
              <a:t>New evidence from WOEST, PIONEER </a:t>
            </a:r>
            <a:r>
              <a:rPr lang="en-US" altLang="it-IT" sz="2000" b="1" dirty="0">
                <a:solidFill>
                  <a:srgbClr val="C00000"/>
                </a:solidFill>
              </a:rPr>
              <a:t>AF-PCI/Re-DUAL-PCI on the use of DOAC in patients with NVAF and </a:t>
            </a:r>
            <a:r>
              <a:rPr lang="en-US" altLang="it-IT" sz="2000" b="1" dirty="0" smtClean="0">
                <a:solidFill>
                  <a:srgbClr val="C00000"/>
                </a:solidFill>
              </a:rPr>
              <a:t>ACS</a:t>
            </a:r>
            <a:r>
              <a:rPr lang="it-IT" altLang="it-IT" sz="2000" b="1" dirty="0">
                <a:solidFill>
                  <a:srgbClr val="C00000"/>
                </a:solidFill>
              </a:rPr>
              <a:t> </a:t>
            </a:r>
            <a:r>
              <a:rPr lang="it-IT" altLang="it-IT" sz="2000" b="1" dirty="0" err="1" smtClean="0">
                <a:solidFill>
                  <a:srgbClr val="C00000"/>
                </a:solidFill>
              </a:rPr>
              <a:t>treated</a:t>
            </a:r>
            <a:r>
              <a:rPr lang="it-IT" altLang="it-IT" sz="2000" b="1" dirty="0" smtClean="0">
                <a:solidFill>
                  <a:srgbClr val="C00000"/>
                </a:solidFill>
              </a:rPr>
              <a:t> with PCI</a:t>
            </a:r>
            <a:endParaRPr lang="it-IT" altLang="it-IT" sz="2000" b="1" dirty="0">
              <a:solidFill>
                <a:srgbClr val="C00000"/>
              </a:solidFill>
            </a:endParaRPr>
          </a:p>
        </p:txBody>
      </p:sp>
      <p:sp>
        <p:nvSpPr>
          <p:cNvPr id="271362" name="Segnaposto contenuto 2">
            <a:extLst>
              <a:ext uri="{FF2B5EF4-FFF2-40B4-BE49-F238E27FC236}">
                <a16:creationId xmlns:a16="http://schemas.microsoft.com/office/drawing/2014/main" xmlns="" id="{BBA5221E-4243-4371-AC81-C02C32DC5C5A}"/>
              </a:ext>
            </a:extLst>
          </p:cNvPr>
          <p:cNvSpPr>
            <a:spLocks noGrp="1"/>
          </p:cNvSpPr>
          <p:nvPr>
            <p:ph idx="1"/>
          </p:nvPr>
        </p:nvSpPr>
        <p:spPr>
          <a:xfrm>
            <a:off x="112420" y="2306783"/>
            <a:ext cx="8917280" cy="1757363"/>
          </a:xfrm>
        </p:spPr>
        <p:txBody>
          <a:bodyPr/>
          <a:lstStyle/>
          <a:p>
            <a:pPr>
              <a:buFont typeface="Wingdings" panose="05000000000000000000" pitchFamily="2" charset="2"/>
              <a:buChar char="Ø"/>
            </a:pPr>
            <a:r>
              <a:rPr lang="en-US" altLang="it-IT" sz="1600" b="1" dirty="0" smtClean="0"/>
              <a:t>The Rivaroxaban </a:t>
            </a:r>
            <a:r>
              <a:rPr lang="en-US" altLang="it-IT" sz="1600" b="1" dirty="0"/>
              <a:t>15 mg/day or dabigatran 110/150 mg BID </a:t>
            </a:r>
            <a:r>
              <a:rPr lang="en-US" altLang="it-IT" sz="1600" dirty="0"/>
              <a:t>in dual therapy with P2Y12 inhibitor, mainly </a:t>
            </a:r>
            <a:r>
              <a:rPr lang="en-US" altLang="it-IT" sz="1600" dirty="0" err="1"/>
              <a:t>clopidogrel</a:t>
            </a:r>
            <a:r>
              <a:rPr lang="en-US" altLang="it-IT" sz="1600" dirty="0"/>
              <a:t> </a:t>
            </a:r>
            <a:r>
              <a:rPr lang="en-US" altLang="it-IT" sz="1600" dirty="0" smtClean="0"/>
              <a:t>(without </a:t>
            </a:r>
            <a:r>
              <a:rPr lang="en-US" altLang="it-IT" sz="1600" dirty="0"/>
              <a:t>ASA) are safer in terms of bleeding risk than triple therapy with VKA, </a:t>
            </a:r>
            <a:r>
              <a:rPr lang="en-US" altLang="it-IT" sz="1600" dirty="0" err="1"/>
              <a:t>clopidogrel</a:t>
            </a:r>
            <a:r>
              <a:rPr lang="en-US" altLang="it-IT" sz="1600" dirty="0"/>
              <a:t>, and low-dose ASA</a:t>
            </a:r>
          </a:p>
          <a:p>
            <a:pPr>
              <a:buFont typeface="Wingdings" panose="05000000000000000000" pitchFamily="2" charset="2"/>
              <a:buChar char="Ø"/>
            </a:pPr>
            <a:r>
              <a:rPr lang="en-US" altLang="it-IT" sz="1600" b="1" dirty="0"/>
              <a:t>Rivaroxaban 2.5 mg BID </a:t>
            </a:r>
            <a:r>
              <a:rPr lang="en-US" altLang="it-IT" sz="1600" dirty="0"/>
              <a:t>in triple therapy with ASA and </a:t>
            </a:r>
            <a:r>
              <a:rPr lang="en-US" altLang="it-IT" sz="1600" dirty="0" err="1"/>
              <a:t>clopidogrel</a:t>
            </a:r>
            <a:r>
              <a:rPr lang="en-US" altLang="it-IT" sz="1600" dirty="0"/>
              <a:t> is safer in terms of bleeding risk than triple therapy with VKA, </a:t>
            </a:r>
            <a:r>
              <a:rPr lang="en-US" altLang="it-IT" sz="1600" dirty="0" err="1"/>
              <a:t>clopidogrel</a:t>
            </a:r>
            <a:r>
              <a:rPr lang="en-US" altLang="it-IT" sz="1600" dirty="0"/>
              <a:t>, and low-dose aspirin</a:t>
            </a:r>
          </a:p>
          <a:p>
            <a:endParaRPr lang="en-US" altLang="it-IT" sz="1600" dirty="0"/>
          </a:p>
          <a:p>
            <a:endParaRPr lang="en-US" altLang="it-IT" sz="1600" dirty="0"/>
          </a:p>
        </p:txBody>
      </p:sp>
      <p:sp>
        <p:nvSpPr>
          <p:cNvPr id="4" name="Rettangolo 3">
            <a:extLst>
              <a:ext uri="{FF2B5EF4-FFF2-40B4-BE49-F238E27FC236}">
                <a16:creationId xmlns:a16="http://schemas.microsoft.com/office/drawing/2014/main" xmlns="" id="{E3B95CBC-5667-4E4F-91D1-C2000E94DD2D}"/>
              </a:ext>
            </a:extLst>
          </p:cNvPr>
          <p:cNvSpPr/>
          <p:nvPr/>
        </p:nvSpPr>
        <p:spPr>
          <a:xfrm>
            <a:off x="250825" y="759254"/>
            <a:ext cx="1073820" cy="338554"/>
          </a:xfrm>
          <a:prstGeom prst="rect">
            <a:avLst/>
          </a:prstGeom>
          <a:ln>
            <a:solidFill>
              <a:schemeClr val="tx1">
                <a:lumMod val="95000"/>
                <a:lumOff val="5000"/>
              </a:schemeClr>
            </a:solidFill>
          </a:ln>
        </p:spPr>
        <p:txBody>
          <a:bodyPr wrap="none">
            <a:spAutoFit/>
          </a:bodyPr>
          <a:lstStyle/>
          <a:p>
            <a:pPr eaLnBrk="0" fontAlgn="base" hangingPunct="0">
              <a:spcBef>
                <a:spcPct val="0"/>
              </a:spcBef>
              <a:spcAft>
                <a:spcPct val="0"/>
              </a:spcAft>
              <a:defRPr/>
            </a:pPr>
            <a:r>
              <a:rPr lang="it-IT" sz="1600" b="1" dirty="0" err="1" smtClean="0">
                <a:solidFill>
                  <a:srgbClr val="000000"/>
                </a:solidFill>
                <a:ea typeface="MS PGothic" panose="020B0600070205080204" pitchFamily="34" charset="-128"/>
              </a:rPr>
              <a:t>Evidence</a:t>
            </a:r>
            <a:r>
              <a:rPr lang="it-IT" sz="1600" b="1" dirty="0" smtClean="0">
                <a:solidFill>
                  <a:srgbClr val="000000"/>
                </a:solidFill>
                <a:ea typeface="MS PGothic" panose="020B0600070205080204" pitchFamily="34" charset="-128"/>
              </a:rPr>
              <a:t>!!</a:t>
            </a:r>
            <a:endParaRPr lang="it-IT" sz="1600" b="1" dirty="0">
              <a:solidFill>
                <a:srgbClr val="000000"/>
              </a:solidFill>
              <a:ea typeface="MS PGothic" panose="020B0600070205080204" pitchFamily="34" charset="-128"/>
            </a:endParaRPr>
          </a:p>
        </p:txBody>
      </p:sp>
      <p:sp>
        <p:nvSpPr>
          <p:cNvPr id="5" name="Rettangolo 4">
            <a:extLst>
              <a:ext uri="{FF2B5EF4-FFF2-40B4-BE49-F238E27FC236}">
                <a16:creationId xmlns:a16="http://schemas.microsoft.com/office/drawing/2014/main" xmlns="" id="{A94B5458-4D61-40FB-8E1B-4ED8377F6D2E}"/>
              </a:ext>
            </a:extLst>
          </p:cNvPr>
          <p:cNvSpPr/>
          <p:nvPr/>
        </p:nvSpPr>
        <p:spPr>
          <a:xfrm>
            <a:off x="230043" y="3825158"/>
            <a:ext cx="1677988" cy="338137"/>
          </a:xfrm>
          <a:prstGeom prst="rect">
            <a:avLst/>
          </a:prstGeom>
          <a:ln>
            <a:solidFill>
              <a:schemeClr val="tx1">
                <a:lumMod val="95000"/>
                <a:lumOff val="5000"/>
              </a:schemeClr>
            </a:solidFill>
          </a:ln>
        </p:spPr>
        <p:txBody>
          <a:bodyPr wrap="none">
            <a:spAutoFit/>
          </a:bodyPr>
          <a:lstStyle/>
          <a:p>
            <a:pPr eaLnBrk="0" fontAlgn="base" hangingPunct="0">
              <a:spcBef>
                <a:spcPct val="0"/>
              </a:spcBef>
              <a:spcAft>
                <a:spcPct val="0"/>
              </a:spcAft>
              <a:defRPr/>
            </a:pPr>
            <a:r>
              <a:rPr lang="it-IT" sz="1600" b="1" dirty="0" err="1">
                <a:solidFill>
                  <a:srgbClr val="000000"/>
                </a:solidFill>
                <a:ea typeface="MS PGothic" panose="020B0600070205080204" pitchFamily="34" charset="-128"/>
              </a:rPr>
              <a:t>What</a:t>
            </a:r>
            <a:r>
              <a:rPr lang="it-IT" sz="1600" b="1" dirty="0">
                <a:solidFill>
                  <a:srgbClr val="000000"/>
                </a:solidFill>
                <a:ea typeface="MS PGothic" panose="020B0600070205080204" pitchFamily="34" charset="-128"/>
              </a:rPr>
              <a:t> </a:t>
            </a:r>
            <a:r>
              <a:rPr lang="it-IT" sz="1600" b="1" dirty="0" err="1">
                <a:solidFill>
                  <a:srgbClr val="000000"/>
                </a:solidFill>
                <a:ea typeface="MS PGothic" panose="020B0600070205080204" pitchFamily="34" charset="-128"/>
              </a:rPr>
              <a:t>is</a:t>
            </a:r>
            <a:r>
              <a:rPr lang="it-IT" sz="1600" b="1" dirty="0">
                <a:solidFill>
                  <a:srgbClr val="000000"/>
                </a:solidFill>
                <a:ea typeface="MS PGothic" panose="020B0600070205080204" pitchFamily="34" charset="-128"/>
              </a:rPr>
              <a:t> </a:t>
            </a:r>
            <a:r>
              <a:rPr lang="it-IT" sz="1600" b="1" dirty="0" err="1">
                <a:solidFill>
                  <a:srgbClr val="000000"/>
                </a:solidFill>
                <a:ea typeface="MS PGothic" panose="020B0600070205080204" pitchFamily="34" charset="-128"/>
              </a:rPr>
              <a:t>unknown</a:t>
            </a:r>
            <a:endParaRPr lang="it-IT" sz="1600" b="1" dirty="0">
              <a:solidFill>
                <a:srgbClr val="000000"/>
              </a:solidFill>
              <a:ea typeface="MS PGothic" panose="020B0600070205080204" pitchFamily="34" charset="-128"/>
            </a:endParaRPr>
          </a:p>
        </p:txBody>
      </p:sp>
      <p:sp>
        <p:nvSpPr>
          <p:cNvPr id="6" name="Rettangolo 5">
            <a:extLst>
              <a:ext uri="{FF2B5EF4-FFF2-40B4-BE49-F238E27FC236}">
                <a16:creationId xmlns:a16="http://schemas.microsoft.com/office/drawing/2014/main" xmlns="" id="{3E859811-CD6B-4AD4-A310-88F1EF4D9B4C}"/>
              </a:ext>
            </a:extLst>
          </p:cNvPr>
          <p:cNvSpPr/>
          <p:nvPr/>
        </p:nvSpPr>
        <p:spPr>
          <a:xfrm>
            <a:off x="523875" y="4168056"/>
            <a:ext cx="8296275" cy="2308324"/>
          </a:xfrm>
          <a:prstGeom prst="rect">
            <a:avLst/>
          </a:prstGeom>
        </p:spPr>
        <p:txBody>
          <a:bodyPr>
            <a:spAutoFit/>
          </a:bodyPr>
          <a:lstStyle/>
          <a:p>
            <a:pPr marL="285750" indent="-285750" eaLnBrk="0" fontAlgn="base" hangingPunct="0">
              <a:spcBef>
                <a:spcPct val="0"/>
              </a:spcBef>
              <a:spcAft>
                <a:spcPct val="0"/>
              </a:spcAft>
              <a:buFont typeface="Wingdings" panose="05000000000000000000" pitchFamily="2" charset="2"/>
              <a:buChar char="Ø"/>
              <a:defRPr/>
            </a:pPr>
            <a:r>
              <a:rPr lang="en-US" sz="1600" dirty="0">
                <a:solidFill>
                  <a:srgbClr val="000000"/>
                </a:solidFill>
                <a:ea typeface="MS PGothic" panose="020B0600070205080204" pitchFamily="34" charset="-128"/>
              </a:rPr>
              <a:t>Whether the doses of Rivaroxaban used in PIONEER AF-PCI (i.e. 2.5 mg BID or 15mg OD) are sufficient for stroke prevention, compared with standard dose-adjusted VKA or with the 20 mg OD Rivaroxaban, that normally in used  in patients with a </a:t>
            </a:r>
            <a:r>
              <a:rPr lang="it-IT" sz="1600" dirty="0" err="1">
                <a:solidFill>
                  <a:srgbClr val="000000"/>
                </a:solidFill>
                <a:ea typeface="MS PGothic" panose="020B0600070205080204" pitchFamily="34" charset="-128"/>
              </a:rPr>
              <a:t>normal</a:t>
            </a:r>
            <a:r>
              <a:rPr lang="it-IT" sz="1600" dirty="0">
                <a:solidFill>
                  <a:srgbClr val="000000"/>
                </a:solidFill>
                <a:ea typeface="MS PGothic" panose="020B0600070205080204" pitchFamily="34" charset="-128"/>
              </a:rPr>
              <a:t> </a:t>
            </a:r>
            <a:r>
              <a:rPr lang="it-IT" sz="1600" dirty="0" err="1">
                <a:solidFill>
                  <a:srgbClr val="000000"/>
                </a:solidFill>
                <a:ea typeface="MS PGothic" panose="020B0600070205080204" pitchFamily="34" charset="-128"/>
              </a:rPr>
              <a:t>renal</a:t>
            </a:r>
            <a:r>
              <a:rPr lang="it-IT" sz="1600" dirty="0">
                <a:solidFill>
                  <a:srgbClr val="000000"/>
                </a:solidFill>
                <a:ea typeface="MS PGothic" panose="020B0600070205080204" pitchFamily="34" charset="-128"/>
              </a:rPr>
              <a:t> clearance.</a:t>
            </a:r>
          </a:p>
          <a:p>
            <a:pPr marL="285750" indent="-285750" eaLnBrk="0" fontAlgn="base" hangingPunct="0">
              <a:spcBef>
                <a:spcPct val="0"/>
              </a:spcBef>
              <a:spcAft>
                <a:spcPct val="0"/>
              </a:spcAft>
              <a:buFont typeface="Wingdings" panose="05000000000000000000" pitchFamily="2" charset="2"/>
              <a:buChar char="Ø"/>
              <a:defRPr/>
            </a:pPr>
            <a:r>
              <a:rPr lang="en-US" sz="1600" dirty="0">
                <a:solidFill>
                  <a:srgbClr val="000000"/>
                </a:solidFill>
                <a:ea typeface="MS PGothic" panose="020B0600070205080204" pitchFamily="34" charset="-128"/>
              </a:rPr>
              <a:t>The effect of dual therapy (i.e. Rivaroxaban 15 mg OD or dabigatran 110/150 mg BID in combination with a more potent P2Y12 inhibitor), in term of safety end efficacy (IMA, CV death and ST)</a:t>
            </a:r>
            <a:endParaRPr lang="it-IT" sz="1600" dirty="0">
              <a:solidFill>
                <a:srgbClr val="000000"/>
              </a:solidFill>
              <a:ea typeface="MS PGothic" panose="020B0600070205080204" pitchFamily="34" charset="-128"/>
            </a:endParaRPr>
          </a:p>
          <a:p>
            <a:pPr marL="285750" indent="-285750" eaLnBrk="0" fontAlgn="base" hangingPunct="0">
              <a:spcBef>
                <a:spcPct val="0"/>
              </a:spcBef>
              <a:spcAft>
                <a:spcPct val="0"/>
              </a:spcAft>
              <a:buFont typeface="Wingdings" panose="05000000000000000000" pitchFamily="2" charset="2"/>
              <a:buChar char="Ø"/>
              <a:defRPr/>
            </a:pPr>
            <a:r>
              <a:rPr lang="en-US" sz="1600" dirty="0" smtClean="0">
                <a:solidFill>
                  <a:srgbClr val="000000"/>
                </a:solidFill>
                <a:ea typeface="MS PGothic" panose="020B0600070205080204" pitchFamily="34" charset="-128"/>
              </a:rPr>
              <a:t>Whether </a:t>
            </a:r>
            <a:r>
              <a:rPr lang="en-US" sz="1600" dirty="0">
                <a:solidFill>
                  <a:srgbClr val="000000"/>
                </a:solidFill>
                <a:ea typeface="MS PGothic" panose="020B0600070205080204" pitchFamily="34" charset="-128"/>
              </a:rPr>
              <a:t>dual therapy strategies combining (NOAC with </a:t>
            </a:r>
            <a:r>
              <a:rPr lang="en-US" sz="1600" dirty="0" err="1">
                <a:solidFill>
                  <a:srgbClr val="000000"/>
                </a:solidFill>
                <a:ea typeface="MS PGothic" panose="020B0600070205080204" pitchFamily="34" charset="-128"/>
              </a:rPr>
              <a:t>clopidogrel</a:t>
            </a:r>
            <a:r>
              <a:rPr lang="en-US" sz="1600" dirty="0">
                <a:solidFill>
                  <a:srgbClr val="000000"/>
                </a:solidFill>
                <a:ea typeface="MS PGothic" panose="020B0600070205080204" pitchFamily="34" charset="-128"/>
              </a:rPr>
              <a:t>) </a:t>
            </a:r>
            <a:r>
              <a:rPr lang="en-US" sz="1600" dirty="0" smtClean="0">
                <a:solidFill>
                  <a:srgbClr val="000000"/>
                </a:solidFill>
                <a:ea typeface="MS PGothic" panose="020B0600070205080204" pitchFamily="34" charset="-128"/>
              </a:rPr>
              <a:t>is </a:t>
            </a:r>
            <a:r>
              <a:rPr lang="en-US" sz="1600" dirty="0">
                <a:solidFill>
                  <a:srgbClr val="000000"/>
                </a:solidFill>
                <a:ea typeface="MS PGothic" panose="020B0600070205080204" pitchFamily="34" charset="-128"/>
              </a:rPr>
              <a:t>safer in terms of </a:t>
            </a:r>
            <a:r>
              <a:rPr lang="en-US" sz="1600" dirty="0" smtClean="0">
                <a:solidFill>
                  <a:srgbClr val="000000"/>
                </a:solidFill>
                <a:ea typeface="MS PGothic" panose="020B0600070205080204" pitchFamily="34" charset="-128"/>
              </a:rPr>
              <a:t>bleeding </a:t>
            </a:r>
            <a:r>
              <a:rPr lang="en-US" sz="1600" dirty="0">
                <a:solidFill>
                  <a:srgbClr val="000000"/>
                </a:solidFill>
                <a:ea typeface="MS PGothic" panose="020B0600070205080204" pitchFamily="34" charset="-128"/>
              </a:rPr>
              <a:t>than a dual therapy with a VKA </a:t>
            </a:r>
            <a:r>
              <a:rPr lang="en-US" sz="1600" dirty="0" smtClean="0">
                <a:solidFill>
                  <a:srgbClr val="000000"/>
                </a:solidFill>
                <a:ea typeface="MS PGothic" panose="020B0600070205080204" pitchFamily="34" charset="-128"/>
              </a:rPr>
              <a:t>plus </a:t>
            </a:r>
            <a:r>
              <a:rPr lang="en-US" sz="1600" dirty="0" err="1" smtClean="0">
                <a:solidFill>
                  <a:srgbClr val="000000"/>
                </a:solidFill>
                <a:ea typeface="MS PGothic" panose="020B0600070205080204" pitchFamily="34" charset="-128"/>
              </a:rPr>
              <a:t>clopidogrel</a:t>
            </a:r>
            <a:r>
              <a:rPr lang="en-US" sz="1600" dirty="0" smtClean="0">
                <a:solidFill>
                  <a:srgbClr val="000000"/>
                </a:solidFill>
                <a:ea typeface="MS PGothic" panose="020B0600070205080204" pitchFamily="34" charset="-128"/>
              </a:rPr>
              <a:t> </a:t>
            </a:r>
            <a:r>
              <a:rPr lang="en-US" sz="1600" dirty="0">
                <a:solidFill>
                  <a:srgbClr val="000000"/>
                </a:solidFill>
                <a:ea typeface="MS PGothic" panose="020B0600070205080204" pitchFamily="34" charset="-128"/>
              </a:rPr>
              <a:t>(this is currently being addressed in the AUGUSTUS study with </a:t>
            </a:r>
            <a:r>
              <a:rPr lang="en-US" sz="1600" dirty="0" err="1">
                <a:solidFill>
                  <a:srgbClr val="000000"/>
                </a:solidFill>
                <a:ea typeface="MS PGothic" panose="020B0600070205080204" pitchFamily="34" charset="-128"/>
              </a:rPr>
              <a:t>A</a:t>
            </a:r>
            <a:r>
              <a:rPr lang="en-US" sz="1600" dirty="0" err="1" smtClean="0">
                <a:solidFill>
                  <a:srgbClr val="000000"/>
                </a:solidFill>
                <a:ea typeface="MS PGothic" panose="020B0600070205080204" pitchFamily="34" charset="-128"/>
              </a:rPr>
              <a:t>pixaban</a:t>
            </a:r>
            <a:r>
              <a:rPr lang="en-US" sz="1600" dirty="0" smtClean="0">
                <a:solidFill>
                  <a:srgbClr val="000000"/>
                </a:solidFill>
                <a:ea typeface="MS PGothic" panose="020B0600070205080204" pitchFamily="34" charset="-128"/>
              </a:rPr>
              <a:t>)</a:t>
            </a:r>
            <a:endParaRPr lang="en-US" sz="1600" dirty="0">
              <a:solidFill>
                <a:srgbClr val="000000"/>
              </a:solidFill>
              <a:ea typeface="MS PGothic" panose="020B0600070205080204" pitchFamily="34" charset="-128"/>
            </a:endParaRPr>
          </a:p>
        </p:txBody>
      </p:sp>
      <p:sp>
        <p:nvSpPr>
          <p:cNvPr id="2" name="Rettangolo 1"/>
          <p:cNvSpPr/>
          <p:nvPr/>
        </p:nvSpPr>
        <p:spPr>
          <a:xfrm>
            <a:off x="93518" y="1917853"/>
            <a:ext cx="9050482" cy="338554"/>
          </a:xfrm>
          <a:prstGeom prst="rect">
            <a:avLst/>
          </a:prstGeom>
        </p:spPr>
        <p:txBody>
          <a:bodyPr wrap="square">
            <a:spAutoFit/>
          </a:bodyPr>
          <a:lstStyle/>
          <a:p>
            <a:pPr marL="285750" indent="-285750" eaLnBrk="0" fontAlgn="base" hangingPunct="0">
              <a:spcBef>
                <a:spcPct val="0"/>
              </a:spcBef>
              <a:spcAft>
                <a:spcPct val="0"/>
              </a:spcAft>
              <a:buFont typeface="Wingdings" panose="05000000000000000000" pitchFamily="2" charset="2"/>
              <a:buChar char="Ø"/>
            </a:pPr>
            <a:r>
              <a:rPr lang="en-US" altLang="it-IT" sz="1600" b="1" dirty="0" smtClean="0">
                <a:solidFill>
                  <a:srgbClr val="FF0000"/>
                </a:solidFill>
                <a:latin typeface="Calibri" panose="020F0502020204030204" pitchFamily="34" charset="0"/>
              </a:rPr>
              <a:t>In addition the trials </a:t>
            </a:r>
            <a:r>
              <a:rPr lang="en-US" altLang="it-IT" sz="1600" b="1" dirty="0">
                <a:solidFill>
                  <a:srgbClr val="FF0000"/>
                </a:solidFill>
                <a:latin typeface="Calibri" panose="020F0502020204030204" pitchFamily="34" charset="0"/>
              </a:rPr>
              <a:t>showed no evidence of increased </a:t>
            </a:r>
            <a:r>
              <a:rPr lang="en-US" altLang="it-IT" sz="1600" b="1" dirty="0" smtClean="0">
                <a:solidFill>
                  <a:srgbClr val="FF0000"/>
                </a:solidFill>
                <a:latin typeface="Calibri" panose="020F0502020204030204" pitchFamily="34" charset="0"/>
              </a:rPr>
              <a:t>in stent </a:t>
            </a:r>
            <a:r>
              <a:rPr lang="en-US" altLang="it-IT" sz="1600" b="1" dirty="0" err="1" smtClean="0">
                <a:solidFill>
                  <a:srgbClr val="FF0000"/>
                </a:solidFill>
                <a:latin typeface="Calibri" panose="020F0502020204030204" pitchFamily="34" charset="0"/>
              </a:rPr>
              <a:t>thrombosi</a:t>
            </a:r>
            <a:r>
              <a:rPr lang="en-US" altLang="it-IT" sz="1600" b="1" dirty="0" smtClean="0">
                <a:solidFill>
                  <a:srgbClr val="FF0000"/>
                </a:solidFill>
                <a:latin typeface="Calibri" panose="020F0502020204030204" pitchFamily="34" charset="0"/>
              </a:rPr>
              <a:t>/MI without </a:t>
            </a:r>
            <a:r>
              <a:rPr lang="it-IT" altLang="it-IT" sz="1600" b="1" dirty="0">
                <a:solidFill>
                  <a:srgbClr val="FF0000"/>
                </a:solidFill>
                <a:latin typeface="Calibri" panose="020F0502020204030204" pitchFamily="34" charset="0"/>
              </a:rPr>
              <a:t>the use of ASA</a:t>
            </a:r>
          </a:p>
        </p:txBody>
      </p:sp>
      <p:sp>
        <p:nvSpPr>
          <p:cNvPr id="3" name="Rettangolo 2"/>
          <p:cNvSpPr/>
          <p:nvPr/>
        </p:nvSpPr>
        <p:spPr>
          <a:xfrm>
            <a:off x="93518" y="1124864"/>
            <a:ext cx="8726632" cy="830997"/>
          </a:xfrm>
          <a:prstGeom prst="rect">
            <a:avLst/>
          </a:prstGeom>
        </p:spPr>
        <p:txBody>
          <a:bodyPr wrap="square">
            <a:spAutoFit/>
          </a:bodyPr>
          <a:lstStyle/>
          <a:p>
            <a:pPr marL="285750" indent="-285750">
              <a:buFont typeface="Wingdings" panose="05000000000000000000" pitchFamily="2" charset="2"/>
              <a:buChar char="Ø"/>
            </a:pPr>
            <a:r>
              <a:rPr lang="en-US" altLang="it-IT" sz="1600" b="1" dirty="0" smtClean="0">
                <a:solidFill>
                  <a:srgbClr val="0D0D0D"/>
                </a:solidFill>
                <a:latin typeface="Calibri" panose="020F0502020204030204" pitchFamily="34" charset="0"/>
              </a:rPr>
              <a:t>In patients on </a:t>
            </a:r>
            <a:r>
              <a:rPr lang="en-US" altLang="it-IT" sz="1600" b="1" dirty="0">
                <a:solidFill>
                  <a:srgbClr val="0D0D0D"/>
                </a:solidFill>
                <a:latin typeface="Calibri" panose="020F0502020204030204" pitchFamily="34" charset="0"/>
              </a:rPr>
              <a:t>oral anticoagulants </a:t>
            </a:r>
            <a:r>
              <a:rPr lang="en-US" altLang="it-IT" sz="1600" b="1" dirty="0" smtClean="0">
                <a:solidFill>
                  <a:srgbClr val="0D0D0D"/>
                </a:solidFill>
                <a:latin typeface="Calibri" panose="020F0502020204030204" pitchFamily="34" charset="0"/>
              </a:rPr>
              <a:t>that underwent to PCI </a:t>
            </a:r>
            <a:r>
              <a:rPr lang="en-US" altLang="it-IT" sz="1600" b="1" dirty="0">
                <a:solidFill>
                  <a:srgbClr val="0D0D0D"/>
                </a:solidFill>
                <a:latin typeface="Calibri" panose="020F0502020204030204" pitchFamily="34" charset="0"/>
              </a:rPr>
              <a:t>for </a:t>
            </a:r>
            <a:r>
              <a:rPr lang="en-US" altLang="it-IT" sz="1600" b="1" dirty="0" smtClean="0">
                <a:solidFill>
                  <a:srgbClr val="0D0D0D"/>
                </a:solidFill>
                <a:latin typeface="Calibri" panose="020F0502020204030204" pitchFamily="34" charset="0"/>
              </a:rPr>
              <a:t>ACS </a:t>
            </a:r>
            <a:r>
              <a:rPr lang="en-US" altLang="it-IT" sz="1600" b="1" dirty="0">
                <a:solidFill>
                  <a:srgbClr val="0D0D0D"/>
                </a:solidFill>
                <a:latin typeface="Calibri" panose="020F0502020204030204" pitchFamily="34" charset="0"/>
              </a:rPr>
              <a:t>the combined treatment with </a:t>
            </a:r>
            <a:r>
              <a:rPr lang="en-US" altLang="it-IT" sz="1600" b="1" dirty="0" err="1">
                <a:solidFill>
                  <a:srgbClr val="0D0D0D"/>
                </a:solidFill>
                <a:latin typeface="Calibri" panose="020F0502020204030204" pitchFamily="34" charset="0"/>
              </a:rPr>
              <a:t>clopidogrel</a:t>
            </a:r>
            <a:r>
              <a:rPr lang="en-US" altLang="it-IT" sz="1600" b="1" dirty="0">
                <a:solidFill>
                  <a:srgbClr val="0D0D0D"/>
                </a:solidFill>
                <a:latin typeface="Calibri" panose="020F0502020204030204" pitchFamily="34" charset="0"/>
              </a:rPr>
              <a:t> </a:t>
            </a:r>
            <a:r>
              <a:rPr lang="en-US" altLang="it-IT" sz="1600" b="1" dirty="0" smtClean="0">
                <a:solidFill>
                  <a:srgbClr val="0D0D0D"/>
                </a:solidFill>
                <a:latin typeface="Calibri" panose="020F0502020204030204" pitchFamily="34" charset="0"/>
              </a:rPr>
              <a:t>and VKA or DOAC, was </a:t>
            </a:r>
            <a:r>
              <a:rPr lang="en-US" altLang="it-IT" sz="1600" b="1" dirty="0">
                <a:solidFill>
                  <a:srgbClr val="0D0D0D"/>
                </a:solidFill>
                <a:latin typeface="Calibri" panose="020F0502020204030204" pitchFamily="34" charset="0"/>
              </a:rPr>
              <a:t>associated with a significantly lower risk of bleeding </a:t>
            </a:r>
            <a:r>
              <a:rPr lang="en-US" altLang="it-IT" sz="1600" b="1" dirty="0" smtClean="0">
                <a:solidFill>
                  <a:srgbClr val="0D0D0D"/>
                </a:solidFill>
                <a:latin typeface="Calibri" panose="020F0502020204030204" pitchFamily="34" charset="0"/>
              </a:rPr>
              <a:t>than </a:t>
            </a:r>
            <a:r>
              <a:rPr lang="en-US" altLang="it-IT" sz="1600" b="1" dirty="0">
                <a:solidFill>
                  <a:srgbClr val="0D0D0D"/>
                </a:solidFill>
                <a:latin typeface="Calibri" panose="020F0502020204030204" pitchFamily="34" charset="0"/>
              </a:rPr>
              <a:t>triple therapy that included also ASA</a:t>
            </a:r>
            <a:endParaRPr lang="it-IT" sz="1600" dirty="0"/>
          </a:p>
        </p:txBody>
      </p:sp>
    </p:spTree>
    <p:extLst>
      <p:ext uri="{BB962C8B-B14F-4D97-AF65-F5344CB8AC3E}">
        <p14:creationId xmlns:p14="http://schemas.microsoft.com/office/powerpoint/2010/main" val="583561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olo 1"/>
          <p:cNvSpPr>
            <a:spLocks noGrp="1"/>
          </p:cNvSpPr>
          <p:nvPr>
            <p:ph type="title"/>
          </p:nvPr>
        </p:nvSpPr>
        <p:spPr>
          <a:xfrm>
            <a:off x="228600" y="-304800"/>
            <a:ext cx="8686800" cy="1219200"/>
          </a:xfrm>
        </p:spPr>
        <p:txBody>
          <a:bodyPr/>
          <a:lstStyle/>
          <a:p>
            <a:r>
              <a:rPr lang="it-IT" altLang="it-IT" sz="2400" b="1" dirty="0">
                <a:solidFill>
                  <a:srgbClr val="C00000"/>
                </a:solidFill>
              </a:rPr>
              <a:t>Future </a:t>
            </a:r>
            <a:r>
              <a:rPr lang="it-IT" altLang="it-IT" sz="2400" b="1" dirty="0" err="1">
                <a:solidFill>
                  <a:srgbClr val="C00000"/>
                </a:solidFill>
              </a:rPr>
              <a:t>Direction</a:t>
            </a:r>
            <a:r>
              <a:rPr lang="it-IT" altLang="it-IT" sz="2400" b="1" dirty="0">
                <a:solidFill>
                  <a:srgbClr val="C00000"/>
                </a:solidFill>
              </a:rPr>
              <a:t> for </a:t>
            </a:r>
            <a:r>
              <a:rPr lang="it-IT" altLang="it-IT" sz="2400" b="1" dirty="0" err="1">
                <a:solidFill>
                  <a:srgbClr val="C00000"/>
                </a:solidFill>
              </a:rPr>
              <a:t>Research</a:t>
            </a:r>
            <a:r>
              <a:rPr lang="it-IT" altLang="it-IT" sz="2400" b="1" dirty="0">
                <a:solidFill>
                  <a:srgbClr val="C00000"/>
                </a:solidFill>
              </a:rPr>
              <a:t> </a:t>
            </a:r>
            <a:r>
              <a:rPr lang="en-US" altLang="it-IT" sz="2400" b="1" dirty="0">
                <a:solidFill>
                  <a:srgbClr val="C00000"/>
                </a:solidFill>
              </a:rPr>
              <a:t>in Platelet P2Y12-inhibition in ACS</a:t>
            </a:r>
            <a:endParaRPr lang="it-IT" altLang="it-IT" sz="2400" dirty="0">
              <a:solidFill>
                <a:srgbClr val="C00000"/>
              </a:solidFill>
            </a:endParaRPr>
          </a:p>
        </p:txBody>
      </p:sp>
      <p:sp>
        <p:nvSpPr>
          <p:cNvPr id="314370" name="Segnaposto contenuto 2"/>
          <p:cNvSpPr>
            <a:spLocks noGrp="1"/>
          </p:cNvSpPr>
          <p:nvPr>
            <p:ph idx="1"/>
          </p:nvPr>
        </p:nvSpPr>
        <p:spPr>
          <a:xfrm>
            <a:off x="426031" y="4970321"/>
            <a:ext cx="3257545" cy="1066800"/>
          </a:xfrm>
        </p:spPr>
        <p:txBody>
          <a:bodyPr/>
          <a:lstStyle/>
          <a:p>
            <a:pPr>
              <a:buFont typeface="Times New Roman" charset="0"/>
              <a:buChar char="•"/>
              <a:defRPr/>
            </a:pPr>
            <a:r>
              <a:rPr lang="it-IT" sz="2000" b="1" dirty="0" smtClean="0"/>
              <a:t>Combination of ASA   </a:t>
            </a:r>
            <a:r>
              <a:rPr lang="it-IT" sz="2000" b="1" dirty="0"/>
              <a:t>with </a:t>
            </a:r>
            <a:r>
              <a:rPr lang="it-IT" sz="2000" b="1" dirty="0" smtClean="0"/>
              <a:t>DOAC?</a:t>
            </a:r>
            <a:endParaRPr lang="it-IT" sz="2000" b="1" dirty="0"/>
          </a:p>
        </p:txBody>
      </p:sp>
      <p:pic>
        <p:nvPicPr>
          <p:cNvPr id="273412" name="Picture 24" descr="13831d1181375551-logo-universita-logo-sapienz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3413" name="Picture 11" descr="LogoDCGV300pix"/>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73415" name="Picture 2" descr="Fig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990" y="4315687"/>
            <a:ext cx="4104409" cy="2455724"/>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9" name="Rettangolo 8"/>
          <p:cNvSpPr/>
          <p:nvPr/>
        </p:nvSpPr>
        <p:spPr>
          <a:xfrm>
            <a:off x="3485146" y="5126186"/>
            <a:ext cx="1436687" cy="646113"/>
          </a:xfrm>
          <a:prstGeom prst="rect">
            <a:avLst/>
          </a:prstGeom>
        </p:spPr>
        <p:txBody>
          <a:bodyPr>
            <a:spAutoFit/>
          </a:bodyPr>
          <a:lstStyle/>
          <a:p>
            <a:pPr eaLnBrk="0" fontAlgn="base" hangingPunct="0">
              <a:spcBef>
                <a:spcPct val="0"/>
              </a:spcBef>
              <a:spcAft>
                <a:spcPct val="0"/>
              </a:spcAft>
              <a:defRPr/>
            </a:pPr>
            <a:r>
              <a:rPr lang="it-IT" b="1" cap="all" dirty="0" smtClean="0">
                <a:solidFill>
                  <a:srgbClr val="800000"/>
                </a:solidFill>
                <a:ea typeface="MS PGothic" panose="020B0600070205080204" pitchFamily="34" charset="-128"/>
              </a:rPr>
              <a:t>COMPASS </a:t>
            </a:r>
            <a:r>
              <a:rPr lang="it-IT" b="1" cap="all" dirty="0" err="1">
                <a:solidFill>
                  <a:srgbClr val="800000"/>
                </a:solidFill>
                <a:ea typeface="MS PGothic" panose="020B0600070205080204" pitchFamily="34" charset="-128"/>
              </a:rPr>
              <a:t>study</a:t>
            </a:r>
            <a:endParaRPr lang="it-IT" dirty="0">
              <a:solidFill>
                <a:srgbClr val="800000"/>
              </a:solidFill>
              <a:ea typeface="MS PGothic" panose="020B0600070205080204" pitchFamily="34" charset="-128"/>
            </a:endParaRPr>
          </a:p>
        </p:txBody>
      </p:sp>
      <p:sp>
        <p:nvSpPr>
          <p:cNvPr id="3" name="Rettangolo 2"/>
          <p:cNvSpPr>
            <a:spLocks noChangeArrowheads="1"/>
          </p:cNvSpPr>
          <p:nvPr/>
        </p:nvSpPr>
        <p:spPr bwMode="auto">
          <a:xfrm>
            <a:off x="76199" y="3861243"/>
            <a:ext cx="43815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 typeface="Wingdings" panose="05000000000000000000" pitchFamily="2" charset="2"/>
              <a:buChar char="§"/>
            </a:pPr>
            <a:r>
              <a:rPr lang="en-US" altLang="it-IT" sz="2000" b="1" dirty="0"/>
              <a:t>Future role of </a:t>
            </a:r>
            <a:r>
              <a:rPr lang="en-US" altLang="it-IT" sz="2000" b="1" dirty="0" smtClean="0"/>
              <a:t>IV and oral </a:t>
            </a:r>
            <a:r>
              <a:rPr lang="en-US" altLang="it-IT" sz="2000" b="1" dirty="0" err="1" smtClean="0"/>
              <a:t>Cangrelor</a:t>
            </a:r>
            <a:r>
              <a:rPr lang="en-US" altLang="it-IT" sz="2000" b="1" dirty="0"/>
              <a:t>?</a:t>
            </a:r>
            <a:r>
              <a:rPr lang="en-US" altLang="it-IT" sz="2000" dirty="0"/>
              <a:t> </a:t>
            </a:r>
            <a:endParaRPr lang="en-US" altLang="ja-JP" sz="2000" b="1" dirty="0">
              <a:ea typeface="MS PGothic" panose="020B0600070205080204" pitchFamily="34" charset="-128"/>
            </a:endParaRPr>
          </a:p>
        </p:txBody>
      </p:sp>
      <p:pic>
        <p:nvPicPr>
          <p:cNvPr id="13" name="Immagine 3">
            <a:extLst>
              <a:ext uri="{FF2B5EF4-FFF2-40B4-BE49-F238E27FC236}">
                <a16:creationId xmlns:a16="http://schemas.microsoft.com/office/drawing/2014/main" xmlns="" id="{3FC1348D-CE56-4A93-BF4F-91023C5BF6C6}"/>
              </a:ext>
            </a:extLst>
          </p:cNvPr>
          <p:cNvPicPr>
            <a:picLocks noChangeAspect="1"/>
          </p:cNvPicPr>
          <p:nvPr/>
        </p:nvPicPr>
        <p:blipFill>
          <a:blip r:embed="rId6" cstate="print">
            <a:extLst>
              <a:ext uri="{28A0092B-C50C-407E-A947-70E740481C1C}">
                <a14:useLocalDpi xmlns:a14="http://schemas.microsoft.com/office/drawing/2010/main" val="0"/>
              </a:ext>
            </a:extLst>
          </a:blip>
          <a:srcRect l="6078" t="12852" r="3850" b="16615"/>
          <a:stretch>
            <a:fillRect/>
          </a:stretch>
        </p:blipFill>
        <p:spPr bwMode="auto">
          <a:xfrm>
            <a:off x="147637" y="1128504"/>
            <a:ext cx="3535939" cy="1624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ttangolo 13"/>
          <p:cNvSpPr>
            <a:spLocks noChangeArrowheads="1"/>
          </p:cNvSpPr>
          <p:nvPr/>
        </p:nvSpPr>
        <p:spPr bwMode="auto">
          <a:xfrm>
            <a:off x="65809" y="697109"/>
            <a:ext cx="249035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 typeface="Wingdings" panose="05000000000000000000" pitchFamily="2" charset="2"/>
              <a:buChar char="§"/>
            </a:pPr>
            <a:r>
              <a:rPr lang="it-IT" altLang="it-IT" sz="1800" b="1" dirty="0" err="1">
                <a:solidFill>
                  <a:srgbClr val="FF0000"/>
                </a:solidFill>
              </a:rPr>
              <a:t>Should</a:t>
            </a:r>
            <a:r>
              <a:rPr lang="it-IT" altLang="it-IT" sz="1800" b="1" dirty="0">
                <a:solidFill>
                  <a:srgbClr val="FF0000"/>
                </a:solidFill>
              </a:rPr>
              <a:t> </a:t>
            </a:r>
            <a:r>
              <a:rPr lang="it-IT" altLang="it-IT" sz="1800" b="1" dirty="0" err="1">
                <a:solidFill>
                  <a:srgbClr val="FF0000"/>
                </a:solidFill>
              </a:rPr>
              <a:t>we</a:t>
            </a:r>
            <a:r>
              <a:rPr lang="it-IT" altLang="it-IT" sz="1800" b="1" dirty="0">
                <a:solidFill>
                  <a:srgbClr val="FF0000"/>
                </a:solidFill>
              </a:rPr>
              <a:t> </a:t>
            </a:r>
            <a:r>
              <a:rPr lang="it-IT" altLang="it-IT" sz="1800" b="1" dirty="0" err="1">
                <a:solidFill>
                  <a:srgbClr val="FF0000"/>
                </a:solidFill>
              </a:rPr>
              <a:t>skip</a:t>
            </a:r>
            <a:r>
              <a:rPr lang="it-IT" altLang="it-IT" sz="1800" b="1" dirty="0">
                <a:solidFill>
                  <a:srgbClr val="FF0000"/>
                </a:solidFill>
              </a:rPr>
              <a:t> </a:t>
            </a:r>
            <a:r>
              <a:rPr lang="it-IT" altLang="it-IT" sz="1800" b="1" dirty="0" smtClean="0">
                <a:solidFill>
                  <a:srgbClr val="FF0000"/>
                </a:solidFill>
              </a:rPr>
              <a:t>ASA?</a:t>
            </a:r>
          </a:p>
        </p:txBody>
      </p:sp>
      <p:pic>
        <p:nvPicPr>
          <p:cNvPr id="15" name="Immagine 4">
            <a:extLst>
              <a:ext uri="{FF2B5EF4-FFF2-40B4-BE49-F238E27FC236}">
                <a16:creationId xmlns:a16="http://schemas.microsoft.com/office/drawing/2014/main" xmlns="" id="{5BFB8A7C-4E67-4495-9EFB-C30540EE23BD}"/>
              </a:ext>
            </a:extLst>
          </p:cNvPr>
          <p:cNvPicPr>
            <a:picLocks noChangeAspect="1"/>
          </p:cNvPicPr>
          <p:nvPr/>
        </p:nvPicPr>
        <p:blipFill>
          <a:blip r:embed="rId7">
            <a:extLst>
              <a:ext uri="{28A0092B-C50C-407E-A947-70E740481C1C}">
                <a14:useLocalDpi xmlns:a14="http://schemas.microsoft.com/office/drawing/2010/main" val="0"/>
              </a:ext>
            </a:extLst>
          </a:blip>
          <a:srcRect l="6459" t="15491" r="3577" b="4887"/>
          <a:stretch>
            <a:fillRect/>
          </a:stretch>
        </p:blipFill>
        <p:spPr bwMode="auto">
          <a:xfrm>
            <a:off x="3765404" y="512387"/>
            <a:ext cx="5149995" cy="3084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Immagine 15"/>
          <p:cNvPicPr>
            <a:picLocks noChangeAspect="1"/>
          </p:cNvPicPr>
          <p:nvPr/>
        </p:nvPicPr>
        <p:blipFill rotWithShape="1">
          <a:blip r:embed="rId8"/>
          <a:srcRect l="31251" t="45636" r="18749" b="45636"/>
          <a:stretch/>
        </p:blipFill>
        <p:spPr>
          <a:xfrm>
            <a:off x="4457703" y="3782287"/>
            <a:ext cx="4572000" cy="498764"/>
          </a:xfrm>
          <a:prstGeom prst="rect">
            <a:avLst/>
          </a:prstGeom>
        </p:spPr>
      </p:pic>
      <p:sp>
        <p:nvSpPr>
          <p:cNvPr id="5" name="Rettangolo 4"/>
          <p:cNvSpPr/>
          <p:nvPr/>
        </p:nvSpPr>
        <p:spPr>
          <a:xfrm>
            <a:off x="5538355" y="2244436"/>
            <a:ext cx="841662" cy="592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532199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par>
                                <p:cTn id="22" presetID="55"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strVal val="#ppt_w*0.70"/>
                                          </p:val>
                                        </p:tav>
                                        <p:tav tm="100000">
                                          <p:val>
                                            <p:strVal val="#ppt_w"/>
                                          </p:val>
                                        </p:tav>
                                      </p:tavLst>
                                    </p:anim>
                                    <p:anim calcmode="lin" valueType="num">
                                      <p:cBhvr>
                                        <p:cTn id="25" dur="1000" fill="hold"/>
                                        <p:tgtEl>
                                          <p:spTgt spid="16"/>
                                        </p:tgtEl>
                                        <p:attrNameLst>
                                          <p:attrName>ppt_h</p:attrName>
                                        </p:attrNameLst>
                                      </p:cBhvr>
                                      <p:tavLst>
                                        <p:tav tm="0">
                                          <p:val>
                                            <p:strVal val="#ppt_h"/>
                                          </p:val>
                                        </p:tav>
                                        <p:tav tm="100000">
                                          <p:val>
                                            <p:strVal val="#ppt_h"/>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14370">
                                            <p:txEl>
                                              <p:pRg st="0" end="0"/>
                                            </p:txEl>
                                          </p:spTgt>
                                        </p:tgtEl>
                                        <p:attrNameLst>
                                          <p:attrName>style.visibility</p:attrName>
                                        </p:attrNameLst>
                                      </p:cBhvr>
                                      <p:to>
                                        <p:strVal val="visible"/>
                                      </p:to>
                                    </p:set>
                                    <p:anim calcmode="lin" valueType="num">
                                      <p:cBhvr>
                                        <p:cTn id="31" dur="1000" fill="hold"/>
                                        <p:tgtEl>
                                          <p:spTgt spid="314370">
                                            <p:txEl>
                                              <p:pRg st="0" end="0"/>
                                            </p:txEl>
                                          </p:spTgt>
                                        </p:tgtEl>
                                        <p:attrNameLst>
                                          <p:attrName>ppt_w</p:attrName>
                                        </p:attrNameLst>
                                      </p:cBhvr>
                                      <p:tavLst>
                                        <p:tav tm="0">
                                          <p:val>
                                            <p:strVal val="#ppt_w*0.70"/>
                                          </p:val>
                                        </p:tav>
                                        <p:tav tm="100000">
                                          <p:val>
                                            <p:strVal val="#ppt_w"/>
                                          </p:val>
                                        </p:tav>
                                      </p:tavLst>
                                    </p:anim>
                                    <p:anim calcmode="lin" valueType="num">
                                      <p:cBhvr>
                                        <p:cTn id="32" dur="1000" fill="hold"/>
                                        <p:tgtEl>
                                          <p:spTgt spid="314370">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314370">
                                            <p:txEl>
                                              <p:pRg st="0" end="0"/>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par>
                                <p:cTn id="39" presetID="55" presetClass="entr" presetSubtype="0" fill="hold" nodeType="withEffect">
                                  <p:stCondLst>
                                    <p:cond delay="0"/>
                                  </p:stCondLst>
                                  <p:childTnLst>
                                    <p:set>
                                      <p:cBhvr>
                                        <p:cTn id="40" dur="1" fill="hold">
                                          <p:stCondLst>
                                            <p:cond delay="0"/>
                                          </p:stCondLst>
                                        </p:cTn>
                                        <p:tgtEl>
                                          <p:spTgt spid="273415"/>
                                        </p:tgtEl>
                                        <p:attrNameLst>
                                          <p:attrName>style.visibility</p:attrName>
                                        </p:attrNameLst>
                                      </p:cBhvr>
                                      <p:to>
                                        <p:strVal val="visible"/>
                                      </p:to>
                                    </p:set>
                                    <p:anim calcmode="lin" valueType="num">
                                      <p:cBhvr>
                                        <p:cTn id="41" dur="1000" fill="hold"/>
                                        <p:tgtEl>
                                          <p:spTgt spid="273415"/>
                                        </p:tgtEl>
                                        <p:attrNameLst>
                                          <p:attrName>ppt_w</p:attrName>
                                        </p:attrNameLst>
                                      </p:cBhvr>
                                      <p:tavLst>
                                        <p:tav tm="0">
                                          <p:val>
                                            <p:strVal val="#ppt_w*0.70"/>
                                          </p:val>
                                        </p:tav>
                                        <p:tav tm="100000">
                                          <p:val>
                                            <p:strVal val="#ppt_w"/>
                                          </p:val>
                                        </p:tav>
                                      </p:tavLst>
                                    </p:anim>
                                    <p:anim calcmode="lin" valueType="num">
                                      <p:cBhvr>
                                        <p:cTn id="42" dur="1000" fill="hold"/>
                                        <p:tgtEl>
                                          <p:spTgt spid="273415"/>
                                        </p:tgtEl>
                                        <p:attrNameLst>
                                          <p:attrName>ppt_h</p:attrName>
                                        </p:attrNameLst>
                                      </p:cBhvr>
                                      <p:tavLst>
                                        <p:tav tm="0">
                                          <p:val>
                                            <p:strVal val="#ppt_h"/>
                                          </p:val>
                                        </p:tav>
                                        <p:tav tm="100000">
                                          <p:val>
                                            <p:strVal val="#ppt_h"/>
                                          </p:val>
                                        </p:tav>
                                      </p:tavLst>
                                    </p:anim>
                                    <p:animEffect transition="in" filter="fade">
                                      <p:cBhvr>
                                        <p:cTn id="43" dur="1000"/>
                                        <p:tgtEl>
                                          <p:spTgt spid="273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p:bldP spid="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Immagine 1">
            <a:extLst>
              <a:ext uri="{FF2B5EF4-FFF2-40B4-BE49-F238E27FC236}">
                <a16:creationId xmlns:a16="http://schemas.microsoft.com/office/drawing/2014/main" xmlns="" id="{5C2D325E-0CD3-4801-A78E-D0C999E330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060575"/>
            <a:ext cx="5915025" cy="468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ttangolo 2">
            <a:extLst>
              <a:ext uri="{FF2B5EF4-FFF2-40B4-BE49-F238E27FC236}">
                <a16:creationId xmlns:a16="http://schemas.microsoft.com/office/drawing/2014/main" xmlns="" id="{44666B02-2734-42EF-A364-CA3CE16FD153}"/>
              </a:ext>
            </a:extLst>
          </p:cNvPr>
          <p:cNvSpPr/>
          <p:nvPr/>
        </p:nvSpPr>
        <p:spPr>
          <a:xfrm>
            <a:off x="1042988" y="1773238"/>
            <a:ext cx="4321175" cy="276225"/>
          </a:xfrm>
          <a:prstGeom prst="rect">
            <a:avLst/>
          </a:prstGeom>
        </p:spPr>
        <p:txBody>
          <a:bodyPr>
            <a:spAutoFit/>
          </a:bodyPr>
          <a:lstStyle/>
          <a:p>
            <a:pPr eaLnBrk="0" fontAlgn="base" hangingPunct="0">
              <a:spcBef>
                <a:spcPct val="0"/>
              </a:spcBef>
              <a:spcAft>
                <a:spcPct val="0"/>
              </a:spcAft>
              <a:defRPr/>
            </a:pPr>
            <a:r>
              <a:rPr lang="en-US" sz="1200" b="1" dirty="0">
                <a:solidFill>
                  <a:srgbClr val="800000"/>
                </a:solidFill>
                <a:ea typeface="MS PGothic" panose="020B0600070205080204" pitchFamily="34" charset="-128"/>
              </a:rPr>
              <a:t>Management for AF patients with CAD or ACS undergoing PCI</a:t>
            </a:r>
            <a:endParaRPr lang="it-IT" sz="1200" b="1" dirty="0">
              <a:solidFill>
                <a:srgbClr val="800000"/>
              </a:solidFill>
              <a:ea typeface="MS PGothic" panose="020B0600070205080204" pitchFamily="34" charset="-128"/>
            </a:endParaRPr>
          </a:p>
        </p:txBody>
      </p:sp>
      <p:sp>
        <p:nvSpPr>
          <p:cNvPr id="272387" name="Titolo 1">
            <a:extLst>
              <a:ext uri="{FF2B5EF4-FFF2-40B4-BE49-F238E27FC236}">
                <a16:creationId xmlns:a16="http://schemas.microsoft.com/office/drawing/2014/main" xmlns="" id="{1ED26C6A-9546-4734-9A89-EFC91C472F73}"/>
              </a:ext>
            </a:extLst>
          </p:cNvPr>
          <p:cNvSpPr txBox="1">
            <a:spLocks/>
          </p:cNvSpPr>
          <p:nvPr/>
        </p:nvSpPr>
        <p:spPr bwMode="auto">
          <a:xfrm>
            <a:off x="528638" y="44450"/>
            <a:ext cx="8075612"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49263">
              <a:defRPr sz="2400">
                <a:solidFill>
                  <a:schemeClr val="tx1"/>
                </a:solidFill>
                <a:latin typeface="Arial" panose="020B0604020202020204" pitchFamily="34" charset="0"/>
                <a:ea typeface="MS PGothic" panose="020B0600070205080204" pitchFamily="34" charset="-128"/>
              </a:defRPr>
            </a:lvl1pPr>
            <a:lvl2pPr marL="742950" indent="-285750" defTabSz="449263">
              <a:defRPr sz="2400">
                <a:solidFill>
                  <a:schemeClr val="tx1"/>
                </a:solidFill>
                <a:latin typeface="Arial" panose="020B0604020202020204" pitchFamily="34" charset="0"/>
                <a:ea typeface="MS PGothic" panose="020B0600070205080204" pitchFamily="34" charset="-128"/>
              </a:defRPr>
            </a:lvl2pPr>
            <a:lvl3pPr marL="1143000" indent="-228600" defTabSz="449263">
              <a:defRPr sz="2400">
                <a:solidFill>
                  <a:schemeClr val="tx1"/>
                </a:solidFill>
                <a:latin typeface="Arial" panose="020B0604020202020204" pitchFamily="34" charset="0"/>
                <a:ea typeface="MS PGothic" panose="020B0600070205080204" pitchFamily="34" charset="-128"/>
              </a:defRPr>
            </a:lvl3pPr>
            <a:lvl4pPr marL="1600200" indent="-228600" defTabSz="449263">
              <a:defRPr sz="2400">
                <a:solidFill>
                  <a:schemeClr val="tx1"/>
                </a:solidFill>
                <a:latin typeface="Arial" panose="020B0604020202020204" pitchFamily="34" charset="0"/>
                <a:ea typeface="MS PGothic" panose="020B0600070205080204" pitchFamily="34" charset="-128"/>
              </a:defRPr>
            </a:lvl4pPr>
            <a:lvl5pPr marL="2057400" indent="-228600" defTabSz="449263">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Clr>
                <a:srgbClr val="000000"/>
              </a:buClr>
              <a:buSzPct val="100000"/>
              <a:buFont typeface="Times New Roman" panose="02020603050405020304" pitchFamily="18" charset="0"/>
              <a:buNone/>
            </a:pPr>
            <a:r>
              <a:rPr lang="it-IT" altLang="it-IT" sz="2800" b="1" dirty="0" smtClean="0">
                <a:solidFill>
                  <a:srgbClr val="C00000"/>
                </a:solidFill>
                <a:latin typeface="Calibri" panose="020F0502020204030204" pitchFamily="34" charset="0"/>
                <a:ea typeface="Microsoft YaHei" panose="020B0503020204020204" pitchFamily="34" charset="-122"/>
              </a:rPr>
              <a:t>Considerazioni sulla triplice terapia antitrombotica</a:t>
            </a:r>
            <a:endParaRPr lang="it-IT" altLang="it-IT" sz="2800" b="1" dirty="0">
              <a:solidFill>
                <a:srgbClr val="C00000"/>
              </a:solidFill>
              <a:latin typeface="Calibri" panose="020F0502020204030204" pitchFamily="34" charset="0"/>
              <a:ea typeface="Microsoft YaHei" panose="020B0503020204020204" pitchFamily="34" charset="-122"/>
            </a:endParaRPr>
          </a:p>
        </p:txBody>
      </p:sp>
      <p:sp>
        <p:nvSpPr>
          <p:cNvPr id="272388" name="Rettangolo 1">
            <a:extLst>
              <a:ext uri="{FF2B5EF4-FFF2-40B4-BE49-F238E27FC236}">
                <a16:creationId xmlns:a16="http://schemas.microsoft.com/office/drawing/2014/main" xmlns="" id="{1DC80898-B6AF-4416-AA6A-53F5A9EA3451}"/>
              </a:ext>
            </a:extLst>
          </p:cNvPr>
          <p:cNvSpPr>
            <a:spLocks noChangeArrowheads="1"/>
          </p:cNvSpPr>
          <p:nvPr/>
        </p:nvSpPr>
        <p:spPr bwMode="auto">
          <a:xfrm>
            <a:off x="179388" y="549275"/>
            <a:ext cx="896461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it-IT" altLang="it-IT" sz="1800">
                <a:solidFill>
                  <a:srgbClr val="000000"/>
                </a:solidFill>
                <a:latin typeface="Calibri" panose="020F0502020204030204" pitchFamily="34" charset="0"/>
                <a:ea typeface="Microsoft YaHei" panose="020B0503020204020204" pitchFamily="34" charset="-122"/>
              </a:rPr>
              <a:t>Nonostante che le raccomandazioni delle LG sul trattamento antitrombotico dei pazienti con FA e CAD/ACS sottoposti a PCI si basano ancora sul consenso di esperti, le evidenze dei trials clinici nonché l’esperienza acquisita nella pratica clinica, ci danno delle indicazioni più chiare  sulla strategia antitrombotica da adottare in questi pazienti</a:t>
            </a:r>
          </a:p>
        </p:txBody>
      </p:sp>
      <p:pic>
        <p:nvPicPr>
          <p:cNvPr id="6" name="Immagine 6">
            <a:extLst>
              <a:ext uri="{FF2B5EF4-FFF2-40B4-BE49-F238E27FC236}">
                <a16:creationId xmlns:a16="http://schemas.microsoft.com/office/drawing/2014/main" xmlns="" id="{DC529157-F6FB-430F-94A5-8A3FD817D0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700213"/>
            <a:ext cx="2867025" cy="1944687"/>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Immagine 1">
            <a:extLst>
              <a:ext uri="{FF2B5EF4-FFF2-40B4-BE49-F238E27FC236}">
                <a16:creationId xmlns:a16="http://schemas.microsoft.com/office/drawing/2014/main" xmlns="" id="{76461F98-86BA-42A5-925D-3AEDE61AEA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716338"/>
            <a:ext cx="2951163" cy="208915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Immagine 3">
            <a:extLst>
              <a:ext uri="{FF2B5EF4-FFF2-40B4-BE49-F238E27FC236}">
                <a16:creationId xmlns:a16="http://schemas.microsoft.com/office/drawing/2014/main" xmlns="" id="{470C0FDB-9FED-45C2-B062-38F01887D5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04250" y="1773238"/>
            <a:ext cx="46355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magine 3">
            <a:extLst>
              <a:ext uri="{FF2B5EF4-FFF2-40B4-BE49-F238E27FC236}">
                <a16:creationId xmlns:a16="http://schemas.microsoft.com/office/drawing/2014/main" xmlns="" id="{114A3225-8897-4F43-817B-00DE05D61B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21725" y="3860800"/>
            <a:ext cx="38735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magine 15">
            <a:extLst>
              <a:ext uri="{FF2B5EF4-FFF2-40B4-BE49-F238E27FC236}">
                <a16:creationId xmlns:a16="http://schemas.microsoft.com/office/drawing/2014/main" xmlns="" id="{C4164E9C-8BD6-4E48-9F1F-FAC35A7E56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9975" y="3644900"/>
            <a:ext cx="41910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4">
            <a:extLst>
              <a:ext uri="{FF2B5EF4-FFF2-40B4-BE49-F238E27FC236}">
                <a16:creationId xmlns:a16="http://schemas.microsoft.com/office/drawing/2014/main" xmlns="" id="{E6E6C2F8-6E0A-490D-B139-0483F3F1192B}"/>
              </a:ext>
            </a:extLst>
          </p:cNvPr>
          <p:cNvSpPr/>
          <p:nvPr/>
        </p:nvSpPr>
        <p:spPr>
          <a:xfrm>
            <a:off x="2097985" y="5983288"/>
            <a:ext cx="4198938" cy="830263"/>
          </a:xfrm>
          <a:prstGeom prst="rect">
            <a:avLst/>
          </a:prstGeom>
          <a:solidFill>
            <a:schemeClr val="bg1">
              <a:lumMod val="95000"/>
            </a:schemeClr>
          </a:solidFill>
        </p:spPr>
        <p:txBody>
          <a:bodyPr wrap="none">
            <a:spAutoFit/>
          </a:bodyPr>
          <a:lstStyle/>
          <a:p>
            <a:pPr eaLnBrk="0" fontAlgn="base" hangingPunct="0">
              <a:spcBef>
                <a:spcPct val="0"/>
              </a:spcBef>
              <a:spcAft>
                <a:spcPct val="0"/>
              </a:spcAft>
              <a:defRPr/>
            </a:pPr>
            <a:r>
              <a:rPr lang="it-IT" sz="2400" b="1" dirty="0">
                <a:solidFill>
                  <a:srgbClr val="C00000"/>
                </a:solidFill>
                <a:cs typeface="MS PGothic" charset="0"/>
              </a:rPr>
              <a:t>                     </a:t>
            </a:r>
            <a:r>
              <a:rPr lang="it-IT" sz="2800" b="1" dirty="0">
                <a:solidFill>
                  <a:srgbClr val="C00000"/>
                </a:solidFill>
                <a:cs typeface="MS PGothic" charset="0"/>
              </a:rPr>
              <a:t>The future? </a:t>
            </a:r>
          </a:p>
          <a:p>
            <a:pPr eaLnBrk="0" fontAlgn="base" hangingPunct="0">
              <a:spcBef>
                <a:spcPct val="0"/>
              </a:spcBef>
              <a:spcAft>
                <a:spcPct val="0"/>
              </a:spcAft>
              <a:defRPr/>
            </a:pPr>
            <a:r>
              <a:rPr lang="it-IT" sz="2000" b="1" dirty="0">
                <a:solidFill>
                  <a:srgbClr val="C00000"/>
                </a:solidFill>
                <a:cs typeface="MS PGothic" charset="0"/>
              </a:rPr>
              <a:t>DOAC + more </a:t>
            </a:r>
            <a:r>
              <a:rPr lang="it-IT" sz="2000" b="1" dirty="0" err="1">
                <a:solidFill>
                  <a:srgbClr val="C00000"/>
                </a:solidFill>
                <a:cs typeface="MS PGothic" charset="0"/>
              </a:rPr>
              <a:t>potent</a:t>
            </a:r>
            <a:r>
              <a:rPr lang="it-IT" sz="2000" b="1" dirty="0">
                <a:solidFill>
                  <a:srgbClr val="C00000"/>
                </a:solidFill>
                <a:cs typeface="MS PGothic" charset="0"/>
              </a:rPr>
              <a:t> P2Y12 </a:t>
            </a:r>
            <a:r>
              <a:rPr lang="it-IT" sz="2000" b="1" dirty="0" err="1">
                <a:solidFill>
                  <a:srgbClr val="C00000"/>
                </a:solidFill>
                <a:cs typeface="MS PGothic" charset="0"/>
              </a:rPr>
              <a:t>inhibitors</a:t>
            </a:r>
            <a:endParaRPr lang="it-IT" sz="2000" b="1" dirty="0">
              <a:solidFill>
                <a:srgbClr val="C00000"/>
              </a:solidFill>
              <a:cs typeface="MS PGothic" charset="0"/>
            </a:endParaRPr>
          </a:p>
        </p:txBody>
      </p:sp>
    </p:spTree>
    <p:extLst>
      <p:ext uri="{BB962C8B-B14F-4D97-AF65-F5344CB8AC3E}">
        <p14:creationId xmlns:p14="http://schemas.microsoft.com/office/powerpoint/2010/main" val="890791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2013"/>
            <a:ext cx="7818438" cy="576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618"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87325"/>
            <a:ext cx="117475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9619" name="Rettangolo 4"/>
          <p:cNvSpPr>
            <a:spLocks noChangeArrowheads="1"/>
          </p:cNvSpPr>
          <p:nvPr/>
        </p:nvSpPr>
        <p:spPr bwMode="auto">
          <a:xfrm>
            <a:off x="457200" y="0"/>
            <a:ext cx="7086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a:solidFill>
                  <a:srgbClr val="AF1022"/>
                </a:solidFill>
                <a:latin typeface="Calibri-Bold" charset="0"/>
              </a:rPr>
              <a:t>What is new in the 2017 ESC update </a:t>
            </a:r>
            <a:r>
              <a:rPr lang="it-IT" sz="2400" b="1">
                <a:solidFill>
                  <a:srgbClr val="AF1022"/>
                </a:solidFill>
                <a:latin typeface="Calibri-Bold" charset="0"/>
              </a:rPr>
              <a:t>on DAPT?</a:t>
            </a:r>
            <a:endParaRPr lang="it-IT" sz="2400">
              <a:solidFill>
                <a:srgbClr val="000000"/>
              </a:solidFill>
            </a:endParaRPr>
          </a:p>
        </p:txBody>
      </p:sp>
      <p:sp>
        <p:nvSpPr>
          <p:cNvPr id="239620" name="Rettangolo 5"/>
          <p:cNvSpPr>
            <a:spLocks noChangeArrowheads="1"/>
          </p:cNvSpPr>
          <p:nvPr/>
        </p:nvSpPr>
        <p:spPr bwMode="auto">
          <a:xfrm>
            <a:off x="76200" y="5791200"/>
            <a:ext cx="3048000"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100" b="1">
                <a:solidFill>
                  <a:srgbClr val="6D6E71"/>
                </a:solidFill>
                <a:latin typeface="Calibri-Bold" charset="0"/>
              </a:rPr>
              <a:t>2017 ESC Focused Update on DAPT in Coronary Artery Disease, developed in collaboration with EACTS</a:t>
            </a:r>
          </a:p>
          <a:p>
            <a:r>
              <a:rPr lang="en-US" sz="1100" b="1">
                <a:solidFill>
                  <a:srgbClr val="6D6E71"/>
                </a:solidFill>
                <a:latin typeface="Calibri-Bold" charset="0"/>
              </a:rPr>
              <a:t>(European Heart Journal 2017 - doi:10.1093/eurheartj/ehx419)</a:t>
            </a:r>
            <a:endParaRPr lang="it-IT" sz="1100">
              <a:solidFill>
                <a:srgbClr val="000000"/>
              </a:solidFill>
            </a:endParaRPr>
          </a:p>
        </p:txBody>
      </p:sp>
      <p:sp>
        <p:nvSpPr>
          <p:cNvPr id="2" name="Rettangolo 1"/>
          <p:cNvSpPr/>
          <p:nvPr/>
        </p:nvSpPr>
        <p:spPr>
          <a:xfrm>
            <a:off x="0" y="1228725"/>
            <a:ext cx="685800" cy="371475"/>
          </a:xfrm>
          <a:prstGeom prst="rect">
            <a:avLst/>
          </a:prstGeom>
          <a:solidFill>
            <a:srgbClr val="FF99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solidFill>
                  <a:srgbClr val="000000">
                    <a:lumMod val="95000"/>
                    <a:lumOff val="5000"/>
                  </a:srgbClr>
                </a:solidFill>
              </a:rPr>
              <a:t>Up-grade</a:t>
            </a:r>
          </a:p>
        </p:txBody>
      </p:sp>
      <p:cxnSp>
        <p:nvCxnSpPr>
          <p:cNvPr id="4" name="Connettore 4 3"/>
          <p:cNvCxnSpPr/>
          <p:nvPr/>
        </p:nvCxnSpPr>
        <p:spPr>
          <a:xfrm>
            <a:off x="685800" y="1447800"/>
            <a:ext cx="381000" cy="152400"/>
          </a:xfrm>
          <a:prstGeom prst="bentConnector3">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Connettore 4 15"/>
          <p:cNvCxnSpPr/>
          <p:nvPr/>
        </p:nvCxnSpPr>
        <p:spPr>
          <a:xfrm rot="10800000" flipV="1">
            <a:off x="8001000" y="1362075"/>
            <a:ext cx="609600" cy="390525"/>
          </a:xfrm>
          <a:prstGeom prst="bentConnector3">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8458200" y="1212850"/>
            <a:ext cx="685800" cy="387350"/>
          </a:xfrm>
          <a:prstGeom prst="rect">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rgbClr val="000000">
                    <a:lumMod val="95000"/>
                    <a:lumOff val="5000"/>
                  </a:srgbClr>
                </a:solidFill>
              </a:rPr>
              <a:t>New</a:t>
            </a:r>
          </a:p>
        </p:txBody>
      </p:sp>
      <p:sp>
        <p:nvSpPr>
          <p:cNvPr id="22" name="Rettangolo 21"/>
          <p:cNvSpPr/>
          <p:nvPr/>
        </p:nvSpPr>
        <p:spPr>
          <a:xfrm>
            <a:off x="8458200" y="2432050"/>
            <a:ext cx="655638" cy="387350"/>
          </a:xfrm>
          <a:prstGeom prst="rect">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rgbClr val="000000">
                    <a:lumMod val="95000"/>
                    <a:lumOff val="5000"/>
                  </a:srgbClr>
                </a:solidFill>
              </a:rPr>
              <a:t>New</a:t>
            </a:r>
          </a:p>
        </p:txBody>
      </p:sp>
      <p:cxnSp>
        <p:nvCxnSpPr>
          <p:cNvPr id="23" name="Connettore 4 22"/>
          <p:cNvCxnSpPr/>
          <p:nvPr/>
        </p:nvCxnSpPr>
        <p:spPr>
          <a:xfrm rot="10800000" flipV="1">
            <a:off x="7924800" y="2657475"/>
            <a:ext cx="533400" cy="161925"/>
          </a:xfrm>
          <a:prstGeom prst="bentConnector3">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39627" name="Picture 10" descr="13831d1181375551-logo-universita-logo-sapienz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628" name="Picture 11" descr="LogoDCGV300pix"/>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 name="Rettangolo 16"/>
          <p:cNvSpPr/>
          <p:nvPr/>
        </p:nvSpPr>
        <p:spPr>
          <a:xfrm>
            <a:off x="2209800" y="5489575"/>
            <a:ext cx="685800" cy="377825"/>
          </a:xfrm>
          <a:prstGeom prst="rect">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rgbClr val="000000">
                    <a:lumMod val="95000"/>
                    <a:lumOff val="5000"/>
                  </a:srgbClr>
                </a:solidFill>
              </a:rPr>
              <a:t>New</a:t>
            </a:r>
          </a:p>
        </p:txBody>
      </p:sp>
      <p:cxnSp>
        <p:nvCxnSpPr>
          <p:cNvPr id="19" name="Connettore 4 18"/>
          <p:cNvCxnSpPr/>
          <p:nvPr/>
        </p:nvCxnSpPr>
        <p:spPr>
          <a:xfrm>
            <a:off x="2895600" y="5578475"/>
            <a:ext cx="381000" cy="152400"/>
          </a:xfrm>
          <a:prstGeom prst="bentConnector3">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Connettore 4 20"/>
          <p:cNvCxnSpPr/>
          <p:nvPr/>
        </p:nvCxnSpPr>
        <p:spPr>
          <a:xfrm>
            <a:off x="685800" y="2057400"/>
            <a:ext cx="381000" cy="152400"/>
          </a:xfrm>
          <a:prstGeom prst="bentConnector3">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Connettore 4 24"/>
          <p:cNvCxnSpPr/>
          <p:nvPr/>
        </p:nvCxnSpPr>
        <p:spPr>
          <a:xfrm>
            <a:off x="533400" y="3429000"/>
            <a:ext cx="381000" cy="152400"/>
          </a:xfrm>
          <a:prstGeom prst="bentConnector3">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Rettangolo 25"/>
          <p:cNvSpPr/>
          <p:nvPr/>
        </p:nvSpPr>
        <p:spPr>
          <a:xfrm>
            <a:off x="0" y="1914525"/>
            <a:ext cx="685800" cy="371475"/>
          </a:xfrm>
          <a:prstGeom prst="rect">
            <a:avLst/>
          </a:prstGeom>
          <a:solidFill>
            <a:srgbClr val="FF99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solidFill>
                  <a:srgbClr val="000000">
                    <a:lumMod val="95000"/>
                    <a:lumOff val="5000"/>
                  </a:srgbClr>
                </a:solidFill>
              </a:rPr>
              <a:t>Up-grade</a:t>
            </a:r>
          </a:p>
        </p:txBody>
      </p:sp>
      <p:sp>
        <p:nvSpPr>
          <p:cNvPr id="27" name="Rettangolo 26"/>
          <p:cNvSpPr/>
          <p:nvPr/>
        </p:nvSpPr>
        <p:spPr>
          <a:xfrm>
            <a:off x="0" y="3209925"/>
            <a:ext cx="685800" cy="352425"/>
          </a:xfrm>
          <a:prstGeom prst="rect">
            <a:avLst/>
          </a:prstGeom>
          <a:solidFill>
            <a:srgbClr val="FF99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solidFill>
                  <a:srgbClr val="000000">
                    <a:lumMod val="95000"/>
                    <a:lumOff val="5000"/>
                  </a:srgbClr>
                </a:solidFill>
              </a:rPr>
              <a:t>Up-grade</a:t>
            </a:r>
          </a:p>
        </p:txBody>
      </p:sp>
      <p:cxnSp>
        <p:nvCxnSpPr>
          <p:cNvPr id="29" name="Connettore 4 28"/>
          <p:cNvCxnSpPr/>
          <p:nvPr/>
        </p:nvCxnSpPr>
        <p:spPr>
          <a:xfrm>
            <a:off x="490538" y="4283075"/>
            <a:ext cx="381000" cy="152400"/>
          </a:xfrm>
          <a:prstGeom prst="bentConnector3">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0" y="4067175"/>
            <a:ext cx="685800" cy="352425"/>
          </a:xfrm>
          <a:prstGeom prst="rect">
            <a:avLst/>
          </a:prstGeom>
          <a:solidFill>
            <a:srgbClr val="FF99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solidFill>
                  <a:srgbClr val="000000">
                    <a:lumMod val="95000"/>
                    <a:lumOff val="5000"/>
                  </a:srgbClr>
                </a:solidFill>
              </a:rPr>
              <a:t>Up-grade</a:t>
            </a:r>
          </a:p>
        </p:txBody>
      </p:sp>
      <p:sp>
        <p:nvSpPr>
          <p:cNvPr id="6" name="Rettangolo 5"/>
          <p:cNvSpPr/>
          <p:nvPr/>
        </p:nvSpPr>
        <p:spPr>
          <a:xfrm>
            <a:off x="3276600" y="1219200"/>
            <a:ext cx="2590800" cy="177006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1" name="Rettangolo 30"/>
          <p:cNvSpPr/>
          <p:nvPr/>
        </p:nvSpPr>
        <p:spPr>
          <a:xfrm>
            <a:off x="3276600" y="3030538"/>
            <a:ext cx="2590800" cy="207486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2" name="Rettangolo 31"/>
          <p:cNvSpPr/>
          <p:nvPr/>
        </p:nvSpPr>
        <p:spPr>
          <a:xfrm>
            <a:off x="3276600" y="5181600"/>
            <a:ext cx="2590800" cy="70326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3" name="Rettangolo 32"/>
          <p:cNvSpPr/>
          <p:nvPr/>
        </p:nvSpPr>
        <p:spPr>
          <a:xfrm>
            <a:off x="5562600" y="457200"/>
            <a:ext cx="685800" cy="387350"/>
          </a:xfrm>
          <a:prstGeom prst="rect">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rgbClr val="000000">
                    <a:lumMod val="95000"/>
                    <a:lumOff val="5000"/>
                  </a:srgbClr>
                </a:solidFill>
              </a:rPr>
              <a:t>New</a:t>
            </a:r>
          </a:p>
        </p:txBody>
      </p:sp>
      <p:cxnSp>
        <p:nvCxnSpPr>
          <p:cNvPr id="8" name="Connettore 2 7"/>
          <p:cNvCxnSpPr/>
          <p:nvPr/>
        </p:nvCxnSpPr>
        <p:spPr>
          <a:xfrm flipH="1">
            <a:off x="5768975" y="862013"/>
            <a:ext cx="250825" cy="2347912"/>
          </a:xfrm>
          <a:prstGeom prst="straightConnector1">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Rettangolo 36"/>
          <p:cNvSpPr/>
          <p:nvPr/>
        </p:nvSpPr>
        <p:spPr>
          <a:xfrm>
            <a:off x="3276600" y="533400"/>
            <a:ext cx="685800" cy="387350"/>
          </a:xfrm>
          <a:prstGeom prst="rect">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rgbClr val="000000">
                    <a:lumMod val="95000"/>
                    <a:lumOff val="5000"/>
                  </a:srgbClr>
                </a:solidFill>
              </a:rPr>
              <a:t>New</a:t>
            </a:r>
          </a:p>
        </p:txBody>
      </p:sp>
    </p:spTree>
    <p:extLst>
      <p:ext uri="{BB962C8B-B14F-4D97-AF65-F5344CB8AC3E}">
        <p14:creationId xmlns:p14="http://schemas.microsoft.com/office/powerpoint/2010/main" val="193309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55"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000" fill="hold"/>
                                        <p:tgtEl>
                                          <p:spTgt spid="21"/>
                                        </p:tgtEl>
                                        <p:attrNameLst>
                                          <p:attrName>ppt_w</p:attrName>
                                        </p:attrNameLst>
                                      </p:cBhvr>
                                      <p:tavLst>
                                        <p:tav tm="0">
                                          <p:val>
                                            <p:strVal val="#ppt_w*0.70"/>
                                          </p:val>
                                        </p:tav>
                                        <p:tav tm="100000">
                                          <p:val>
                                            <p:strVal val="#ppt_w"/>
                                          </p:val>
                                        </p:tav>
                                      </p:tavLst>
                                    </p:anim>
                                    <p:anim calcmode="lin" valueType="num">
                                      <p:cBhvr>
                                        <p:cTn id="21" dur="1000" fill="hold"/>
                                        <p:tgtEl>
                                          <p:spTgt spid="21"/>
                                        </p:tgtEl>
                                        <p:attrNameLst>
                                          <p:attrName>ppt_h</p:attrName>
                                        </p:attrNameLst>
                                      </p:cBhvr>
                                      <p:tavLst>
                                        <p:tav tm="0">
                                          <p:val>
                                            <p:strVal val="#ppt_h"/>
                                          </p:val>
                                        </p:tav>
                                        <p:tav tm="100000">
                                          <p:val>
                                            <p:strVal val="#ppt_h"/>
                                          </p:val>
                                        </p:tav>
                                      </p:tavLst>
                                    </p:anim>
                                    <p:animEffect transition="in" filter="fade">
                                      <p:cBhvr>
                                        <p:cTn id="22" dur="10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0.70"/>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par>
                                <p:cTn id="28" presetID="55"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strVal val="#ppt_w*0.70"/>
                                          </p:val>
                                        </p:tav>
                                        <p:tav tm="100000">
                                          <p:val>
                                            <p:strVal val="#ppt_w"/>
                                          </p:val>
                                        </p:tav>
                                      </p:tavLst>
                                    </p:anim>
                                    <p:anim calcmode="lin" valueType="num">
                                      <p:cBhvr>
                                        <p:cTn id="31" dur="1000" fill="hold"/>
                                        <p:tgtEl>
                                          <p:spTgt spid="25"/>
                                        </p:tgtEl>
                                        <p:attrNameLst>
                                          <p:attrName>ppt_h</p:attrName>
                                        </p:attrNameLst>
                                      </p:cBhvr>
                                      <p:tavLst>
                                        <p:tav tm="0">
                                          <p:val>
                                            <p:strVal val="#ppt_h"/>
                                          </p:val>
                                        </p:tav>
                                        <p:tav tm="100000">
                                          <p:val>
                                            <p:strVal val="#ppt_h"/>
                                          </p:val>
                                        </p:tav>
                                      </p:tavLst>
                                    </p:anim>
                                    <p:animEffect transition="in" filter="fade">
                                      <p:cBhvr>
                                        <p:cTn id="32" dur="1000"/>
                                        <p:tgtEl>
                                          <p:spTgt spid="25"/>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strVal val="#ppt_w*0.70"/>
                                          </p:val>
                                        </p:tav>
                                        <p:tav tm="100000">
                                          <p:val>
                                            <p:strVal val="#ppt_w"/>
                                          </p:val>
                                        </p:tav>
                                      </p:tavLst>
                                    </p:anim>
                                    <p:anim calcmode="lin" valueType="num">
                                      <p:cBhvr>
                                        <p:cTn id="36" dur="1000" fill="hold"/>
                                        <p:tgtEl>
                                          <p:spTgt spid="30"/>
                                        </p:tgtEl>
                                        <p:attrNameLst>
                                          <p:attrName>ppt_h</p:attrName>
                                        </p:attrNameLst>
                                      </p:cBhvr>
                                      <p:tavLst>
                                        <p:tav tm="0">
                                          <p:val>
                                            <p:strVal val="#ppt_h"/>
                                          </p:val>
                                        </p:tav>
                                        <p:tav tm="100000">
                                          <p:val>
                                            <p:strVal val="#ppt_h"/>
                                          </p:val>
                                        </p:tav>
                                      </p:tavLst>
                                    </p:anim>
                                    <p:animEffect transition="in" filter="fade">
                                      <p:cBhvr>
                                        <p:cTn id="37" dur="1000"/>
                                        <p:tgtEl>
                                          <p:spTgt spid="30"/>
                                        </p:tgtEl>
                                      </p:cBhvr>
                                    </p:animEffect>
                                  </p:childTnLst>
                                </p:cTn>
                              </p:par>
                              <p:par>
                                <p:cTn id="38" presetID="55"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ppt_w</p:attrName>
                                        </p:attrNameLst>
                                      </p:cBhvr>
                                      <p:tavLst>
                                        <p:tav tm="0">
                                          <p:val>
                                            <p:strVal val="#ppt_w*0.70"/>
                                          </p:val>
                                        </p:tav>
                                        <p:tav tm="100000">
                                          <p:val>
                                            <p:strVal val="#ppt_w"/>
                                          </p:val>
                                        </p:tav>
                                      </p:tavLst>
                                    </p:anim>
                                    <p:anim calcmode="lin" valueType="num">
                                      <p:cBhvr>
                                        <p:cTn id="41" dur="1000" fill="hold"/>
                                        <p:tgtEl>
                                          <p:spTgt spid="29"/>
                                        </p:tgtEl>
                                        <p:attrNameLst>
                                          <p:attrName>ppt_h</p:attrName>
                                        </p:attrNameLst>
                                      </p:cBhvr>
                                      <p:tavLst>
                                        <p:tav tm="0">
                                          <p:val>
                                            <p:strVal val="#ppt_h"/>
                                          </p:val>
                                        </p:tav>
                                        <p:tav tm="100000">
                                          <p:val>
                                            <p:strVal val="#ppt_h"/>
                                          </p:val>
                                        </p:tav>
                                      </p:tavLst>
                                    </p:anim>
                                    <p:animEffect transition="in" filter="fade">
                                      <p:cBhvr>
                                        <p:cTn id="42" dur="1000"/>
                                        <p:tgtEl>
                                          <p:spTgt spid="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strVal val="#ppt_w*0.70"/>
                                          </p:val>
                                        </p:tav>
                                        <p:tav tm="100000">
                                          <p:val>
                                            <p:strVal val="#ppt_w"/>
                                          </p:val>
                                        </p:tav>
                                      </p:tavLst>
                                    </p:anim>
                                    <p:anim calcmode="lin" valueType="num">
                                      <p:cBhvr>
                                        <p:cTn id="48" dur="1000" fill="hold"/>
                                        <p:tgtEl>
                                          <p:spTgt spid="37"/>
                                        </p:tgtEl>
                                        <p:attrNameLst>
                                          <p:attrName>ppt_h</p:attrName>
                                        </p:attrNameLst>
                                      </p:cBhvr>
                                      <p:tavLst>
                                        <p:tav tm="0">
                                          <p:val>
                                            <p:strVal val="#ppt_h"/>
                                          </p:val>
                                        </p:tav>
                                        <p:tav tm="100000">
                                          <p:val>
                                            <p:strVal val="#ppt_h"/>
                                          </p:val>
                                        </p:tav>
                                      </p:tavLst>
                                    </p:anim>
                                    <p:animEffect transition="in" filter="fade">
                                      <p:cBhvr>
                                        <p:cTn id="49" dur="1000"/>
                                        <p:tgtEl>
                                          <p:spTgt spid="37"/>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ppt_w</p:attrName>
                                        </p:attrNameLst>
                                      </p:cBhvr>
                                      <p:tavLst>
                                        <p:tav tm="0">
                                          <p:val>
                                            <p:strVal val="#ppt_w*0.70"/>
                                          </p:val>
                                        </p:tav>
                                        <p:tav tm="100000">
                                          <p:val>
                                            <p:strVal val="#ppt_w"/>
                                          </p:val>
                                        </p:tav>
                                      </p:tavLst>
                                    </p:anim>
                                    <p:anim calcmode="lin" valueType="num">
                                      <p:cBhvr>
                                        <p:cTn id="53" dur="1000" fill="hold"/>
                                        <p:tgtEl>
                                          <p:spTgt spid="33"/>
                                        </p:tgtEl>
                                        <p:attrNameLst>
                                          <p:attrName>ppt_h</p:attrName>
                                        </p:attrNameLst>
                                      </p:cBhvr>
                                      <p:tavLst>
                                        <p:tav tm="0">
                                          <p:val>
                                            <p:strVal val="#ppt_h"/>
                                          </p:val>
                                        </p:tav>
                                        <p:tav tm="100000">
                                          <p:val>
                                            <p:strVal val="#ppt_h"/>
                                          </p:val>
                                        </p:tav>
                                      </p:tavLst>
                                    </p:anim>
                                    <p:animEffect transition="in" filter="fade">
                                      <p:cBhvr>
                                        <p:cTn id="54" dur="1000"/>
                                        <p:tgtEl>
                                          <p:spTgt spid="33"/>
                                        </p:tgtEl>
                                      </p:cBhvr>
                                    </p:animEffect>
                                  </p:childTnLst>
                                </p:cTn>
                              </p:par>
                              <p:par>
                                <p:cTn id="55" presetID="55"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strVal val="#ppt_w*0.70"/>
                                          </p:val>
                                        </p:tav>
                                        <p:tav tm="100000">
                                          <p:val>
                                            <p:strVal val="#ppt_w"/>
                                          </p:val>
                                        </p:tav>
                                      </p:tavLst>
                                    </p:anim>
                                    <p:anim calcmode="lin" valueType="num">
                                      <p:cBhvr>
                                        <p:cTn id="58" dur="1000" fill="hold"/>
                                        <p:tgtEl>
                                          <p:spTgt spid="8"/>
                                        </p:tgtEl>
                                        <p:attrNameLst>
                                          <p:attrName>ppt_h</p:attrName>
                                        </p:attrNameLst>
                                      </p:cBhvr>
                                      <p:tavLst>
                                        <p:tav tm="0">
                                          <p:val>
                                            <p:strVal val="#ppt_h"/>
                                          </p:val>
                                        </p:tav>
                                        <p:tav tm="100000">
                                          <p:val>
                                            <p:strVal val="#ppt_h"/>
                                          </p:val>
                                        </p:tav>
                                      </p:tavLst>
                                    </p:anim>
                                    <p:animEffect transition="in" filter="fade">
                                      <p:cBhvr>
                                        <p:cTn id="59" dur="1000"/>
                                        <p:tgtEl>
                                          <p:spTgt spid="8"/>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strVal val="#ppt_w*0.70"/>
                                          </p:val>
                                        </p:tav>
                                        <p:tav tm="100000">
                                          <p:val>
                                            <p:strVal val="#ppt_w"/>
                                          </p:val>
                                        </p:tav>
                                      </p:tavLst>
                                    </p:anim>
                                    <p:anim calcmode="lin" valueType="num">
                                      <p:cBhvr>
                                        <p:cTn id="63" dur="1000" fill="hold"/>
                                        <p:tgtEl>
                                          <p:spTgt spid="17"/>
                                        </p:tgtEl>
                                        <p:attrNameLst>
                                          <p:attrName>ppt_h</p:attrName>
                                        </p:attrNameLst>
                                      </p:cBhvr>
                                      <p:tavLst>
                                        <p:tav tm="0">
                                          <p:val>
                                            <p:strVal val="#ppt_h"/>
                                          </p:val>
                                        </p:tav>
                                        <p:tav tm="100000">
                                          <p:val>
                                            <p:strVal val="#ppt_h"/>
                                          </p:val>
                                        </p:tav>
                                      </p:tavLst>
                                    </p:anim>
                                    <p:animEffect transition="in" filter="fade">
                                      <p:cBhvr>
                                        <p:cTn id="64" dur="1000"/>
                                        <p:tgtEl>
                                          <p:spTgt spid="17"/>
                                        </p:tgtEl>
                                      </p:cBhvr>
                                    </p:animEffect>
                                  </p:childTnLst>
                                </p:cTn>
                              </p:par>
                              <p:par>
                                <p:cTn id="65" presetID="55"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strVal val="#ppt_w*0.70"/>
                                          </p:val>
                                        </p:tav>
                                        <p:tav tm="100000">
                                          <p:val>
                                            <p:strVal val="#ppt_w"/>
                                          </p:val>
                                        </p:tav>
                                      </p:tavLst>
                                    </p:anim>
                                    <p:anim calcmode="lin" valueType="num">
                                      <p:cBhvr>
                                        <p:cTn id="68" dur="1000" fill="hold"/>
                                        <p:tgtEl>
                                          <p:spTgt spid="19"/>
                                        </p:tgtEl>
                                        <p:attrNameLst>
                                          <p:attrName>ppt_h</p:attrName>
                                        </p:attrNameLst>
                                      </p:cBhvr>
                                      <p:tavLst>
                                        <p:tav tm="0">
                                          <p:val>
                                            <p:strVal val="#ppt_h"/>
                                          </p:val>
                                        </p:tav>
                                        <p:tav tm="100000">
                                          <p:val>
                                            <p:strVal val="#ppt_h"/>
                                          </p:val>
                                        </p:tav>
                                      </p:tavLst>
                                    </p:anim>
                                    <p:animEffect transition="in" filter="fade">
                                      <p:cBhvr>
                                        <p:cTn id="69" dur="1000"/>
                                        <p:tgtEl>
                                          <p:spTgt spid="1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strVal val="#ppt_w*0.70"/>
                                          </p:val>
                                        </p:tav>
                                        <p:tav tm="100000">
                                          <p:val>
                                            <p:strVal val="#ppt_w"/>
                                          </p:val>
                                        </p:tav>
                                      </p:tavLst>
                                    </p:anim>
                                    <p:anim calcmode="lin" valueType="num">
                                      <p:cBhvr>
                                        <p:cTn id="75" dur="1000" fill="hold"/>
                                        <p:tgtEl>
                                          <p:spTgt spid="18"/>
                                        </p:tgtEl>
                                        <p:attrNameLst>
                                          <p:attrName>ppt_h</p:attrName>
                                        </p:attrNameLst>
                                      </p:cBhvr>
                                      <p:tavLst>
                                        <p:tav tm="0">
                                          <p:val>
                                            <p:strVal val="#ppt_h"/>
                                          </p:val>
                                        </p:tav>
                                        <p:tav tm="100000">
                                          <p:val>
                                            <p:strVal val="#ppt_h"/>
                                          </p:val>
                                        </p:tav>
                                      </p:tavLst>
                                    </p:anim>
                                    <p:animEffect transition="in" filter="fade">
                                      <p:cBhvr>
                                        <p:cTn id="76" dur="1000"/>
                                        <p:tgtEl>
                                          <p:spTgt spid="18"/>
                                        </p:tgtEl>
                                      </p:cBhvr>
                                    </p:animEffect>
                                  </p:childTnLst>
                                </p:cTn>
                              </p:par>
                              <p:par>
                                <p:cTn id="77" presetID="3" presetClass="entr" presetSubtype="1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linds(horizontal)">
                                      <p:cBhvr>
                                        <p:cTn id="79" dur="500"/>
                                        <p:tgtEl>
                                          <p:spTgt spid="1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0" fill="hold"/>
                                        <p:tgtEl>
                                          <p:spTgt spid="22"/>
                                        </p:tgtEl>
                                        <p:attrNameLst>
                                          <p:attrName>ppt_w</p:attrName>
                                        </p:attrNameLst>
                                      </p:cBhvr>
                                      <p:tavLst>
                                        <p:tav tm="0">
                                          <p:val>
                                            <p:strVal val="#ppt_w*0.70"/>
                                          </p:val>
                                        </p:tav>
                                        <p:tav tm="100000">
                                          <p:val>
                                            <p:strVal val="#ppt_w"/>
                                          </p:val>
                                        </p:tav>
                                      </p:tavLst>
                                    </p:anim>
                                    <p:anim calcmode="lin" valueType="num">
                                      <p:cBhvr>
                                        <p:cTn id="83" dur="1000" fill="hold"/>
                                        <p:tgtEl>
                                          <p:spTgt spid="22"/>
                                        </p:tgtEl>
                                        <p:attrNameLst>
                                          <p:attrName>ppt_h</p:attrName>
                                        </p:attrNameLst>
                                      </p:cBhvr>
                                      <p:tavLst>
                                        <p:tav tm="0">
                                          <p:val>
                                            <p:strVal val="#ppt_h"/>
                                          </p:val>
                                        </p:tav>
                                        <p:tav tm="100000">
                                          <p:val>
                                            <p:strVal val="#ppt_h"/>
                                          </p:val>
                                        </p:tav>
                                      </p:tavLst>
                                    </p:anim>
                                    <p:animEffect transition="in" filter="fade">
                                      <p:cBhvr>
                                        <p:cTn id="84" dur="1000"/>
                                        <p:tgtEl>
                                          <p:spTgt spid="22"/>
                                        </p:tgtEl>
                                      </p:cBhvr>
                                    </p:animEffect>
                                  </p:childTnLst>
                                </p:cTn>
                              </p:par>
                              <p:par>
                                <p:cTn id="85" presetID="55" presetClass="entr" presetSubtype="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1000" fill="hold"/>
                                        <p:tgtEl>
                                          <p:spTgt spid="23"/>
                                        </p:tgtEl>
                                        <p:attrNameLst>
                                          <p:attrName>ppt_w</p:attrName>
                                        </p:attrNameLst>
                                      </p:cBhvr>
                                      <p:tavLst>
                                        <p:tav tm="0">
                                          <p:val>
                                            <p:strVal val="#ppt_w*0.70"/>
                                          </p:val>
                                        </p:tav>
                                        <p:tav tm="100000">
                                          <p:val>
                                            <p:strVal val="#ppt_w"/>
                                          </p:val>
                                        </p:tav>
                                      </p:tavLst>
                                    </p:anim>
                                    <p:anim calcmode="lin" valueType="num">
                                      <p:cBhvr>
                                        <p:cTn id="88" dur="1000" fill="hold"/>
                                        <p:tgtEl>
                                          <p:spTgt spid="23"/>
                                        </p:tgtEl>
                                        <p:attrNameLst>
                                          <p:attrName>ppt_h</p:attrName>
                                        </p:attrNameLst>
                                      </p:cBhvr>
                                      <p:tavLst>
                                        <p:tav tm="0">
                                          <p:val>
                                            <p:strVal val="#ppt_h"/>
                                          </p:val>
                                        </p:tav>
                                        <p:tav tm="100000">
                                          <p:val>
                                            <p:strVal val="#ppt_h"/>
                                          </p:val>
                                        </p:tav>
                                      </p:tavLst>
                                    </p:anim>
                                    <p:animEffect transition="in" filter="fade">
                                      <p:cBhvr>
                                        <p:cTn id="8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2" grpId="0" animBg="1"/>
      <p:bldP spid="17" grpId="0" animBg="1"/>
      <p:bldP spid="26" grpId="0" animBg="1"/>
      <p:bldP spid="27" grpId="0" animBg="1"/>
      <p:bldP spid="30" grpId="0" animBg="1"/>
      <p:bldP spid="33"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Immagine 1">
            <a:extLst>
              <a:ext uri="{FF2B5EF4-FFF2-40B4-BE49-F238E27FC236}">
                <a16:creationId xmlns:a16="http://schemas.microsoft.com/office/drawing/2014/main" xmlns="" id="{74A55F1B-AD80-421E-A794-744F653597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66838"/>
            <a:ext cx="8856663" cy="386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4AA61977-BA6F-4BC4-8A1E-C262DF2E5D51}"/>
              </a:ext>
            </a:extLst>
          </p:cNvPr>
          <p:cNvSpPr txBox="1">
            <a:spLocks noChangeArrowheads="1"/>
          </p:cNvSpPr>
          <p:nvPr/>
        </p:nvSpPr>
        <p:spPr bwMode="auto">
          <a:xfrm>
            <a:off x="0" y="-53975"/>
            <a:ext cx="88931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488" tIns="44450" rIns="90488" bIns="44450"/>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ea typeface="Microsoft YaHei" pitchFamily="34" charset="-122"/>
                <a:cs typeface="Arial"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Arial" charset="0"/>
              </a:defRPr>
            </a:lvl9pPr>
          </a:lstStyle>
          <a:p>
            <a:pPr defTabSz="912813" eaLnBrk="1" hangingPunct="1">
              <a:defRPr/>
            </a:pPr>
            <a:r>
              <a:rPr lang="en-US" altLang="it-IT" sz="3600" kern="0" dirty="0">
                <a:latin typeface="Lucida Sans" panose="020B0602030504020204" pitchFamily="34" charset="0"/>
              </a:rPr>
              <a:t> </a:t>
            </a:r>
            <a:r>
              <a:rPr lang="en-US" altLang="it-IT" sz="2400" b="1" kern="0" dirty="0">
                <a:solidFill>
                  <a:srgbClr val="C00000"/>
                </a:solidFill>
              </a:rPr>
              <a:t>The WOEST Trial: </a:t>
            </a:r>
          </a:p>
          <a:p>
            <a:pPr defTabSz="912813" eaLnBrk="1" hangingPunct="1">
              <a:defRPr/>
            </a:pPr>
            <a:r>
              <a:rPr lang="en-US" altLang="it-IT" sz="1000" kern="0" dirty="0">
                <a:solidFill>
                  <a:srgbClr val="C00000"/>
                </a:solidFill>
              </a:rPr>
              <a:t>W</a:t>
            </a:r>
            <a:r>
              <a:rPr lang="en-US" altLang="it-IT" sz="1000" kern="0" dirty="0"/>
              <a:t>hat is the </a:t>
            </a:r>
            <a:r>
              <a:rPr lang="en-US" altLang="it-IT" sz="1000" kern="0" dirty="0">
                <a:solidFill>
                  <a:srgbClr val="C00000"/>
                </a:solidFill>
              </a:rPr>
              <a:t>O</a:t>
            </a:r>
            <a:r>
              <a:rPr lang="en-US" altLang="it-IT" sz="1000" kern="0" dirty="0"/>
              <a:t>ptimal </a:t>
            </a:r>
            <a:r>
              <a:rPr lang="en-US" altLang="it-IT" sz="1000" kern="0" dirty="0" err="1"/>
              <a:t>antiplat</a:t>
            </a:r>
            <a:r>
              <a:rPr lang="en-US" altLang="it-IT" sz="1000" kern="0" dirty="0" err="1">
                <a:solidFill>
                  <a:srgbClr val="C00000"/>
                </a:solidFill>
              </a:rPr>
              <a:t>E</a:t>
            </a:r>
            <a:r>
              <a:rPr lang="en-US" altLang="it-IT" sz="1000" kern="0" dirty="0" err="1"/>
              <a:t>let</a:t>
            </a:r>
            <a:r>
              <a:rPr lang="en-US" altLang="it-IT" sz="1000" kern="0" dirty="0"/>
              <a:t> and anticoagulant therapy in patients with oral anticoagulation and coronary </a:t>
            </a:r>
            <a:r>
              <a:rPr lang="en-US" altLang="it-IT" sz="1000" kern="0" dirty="0" err="1">
                <a:solidFill>
                  <a:srgbClr val="C00000"/>
                </a:solidFill>
              </a:rPr>
              <a:t>S</a:t>
            </a:r>
            <a:r>
              <a:rPr lang="en-US" altLang="it-IT" sz="1000" kern="0" dirty="0" err="1"/>
              <a:t>ten</a:t>
            </a:r>
            <a:r>
              <a:rPr lang="en-US" altLang="it-IT" sz="1000" kern="0" dirty="0" err="1">
                <a:solidFill>
                  <a:srgbClr val="C00000"/>
                </a:solidFill>
              </a:rPr>
              <a:t>T</a:t>
            </a:r>
            <a:r>
              <a:rPr lang="en-US" altLang="it-IT" sz="1000" kern="0" dirty="0" err="1"/>
              <a:t>ing</a:t>
            </a:r>
            <a:r>
              <a:rPr lang="en-US" altLang="it-IT" sz="1000" kern="0" dirty="0"/>
              <a:t> </a:t>
            </a:r>
            <a:endParaRPr lang="fr-FR" altLang="it-IT" sz="1000" kern="0" dirty="0"/>
          </a:p>
        </p:txBody>
      </p:sp>
      <p:sp>
        <p:nvSpPr>
          <p:cNvPr id="5" name="CasellaDiTesto 4">
            <a:extLst>
              <a:ext uri="{FF2B5EF4-FFF2-40B4-BE49-F238E27FC236}">
                <a16:creationId xmlns:a16="http://schemas.microsoft.com/office/drawing/2014/main" xmlns="" id="{2BAD8B0B-735F-4619-91F1-E91589D6EDC2}"/>
              </a:ext>
            </a:extLst>
          </p:cNvPr>
          <p:cNvSpPr txBox="1">
            <a:spLocks noChangeArrowheads="1"/>
          </p:cNvSpPr>
          <p:nvPr/>
        </p:nvSpPr>
        <p:spPr bwMode="auto">
          <a:xfrm>
            <a:off x="2916238" y="5048250"/>
            <a:ext cx="2376487" cy="1230313"/>
          </a:xfrm>
          <a:prstGeom prst="rect">
            <a:avLst/>
          </a:prstGeom>
          <a:noFill/>
          <a:ln w="9525">
            <a:solidFill>
              <a:srgbClr val="00098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it-IT" altLang="it-IT" sz="1400" b="1">
                <a:solidFill>
                  <a:srgbClr val="000000"/>
                </a:solidFill>
                <a:latin typeface="Calibri" panose="020F0502020204030204" pitchFamily="34" charset="0"/>
              </a:rPr>
              <a:t>«Pitfalls» on EFFICACY</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Driven by non-cardiac death</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Underpowered for ST</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70% of pts had stable angina</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Low clopidogrel response unknown </a:t>
            </a:r>
            <a:endParaRPr lang="it-IT" altLang="it-IT" sz="1200" b="1">
              <a:solidFill>
                <a:srgbClr val="000000"/>
              </a:solidFill>
            </a:endParaRPr>
          </a:p>
        </p:txBody>
      </p:sp>
      <p:sp>
        <p:nvSpPr>
          <p:cNvPr id="6" name="Rettangolo 5">
            <a:extLst>
              <a:ext uri="{FF2B5EF4-FFF2-40B4-BE49-F238E27FC236}">
                <a16:creationId xmlns:a16="http://schemas.microsoft.com/office/drawing/2014/main" xmlns="" id="{AFAD5FE2-83F2-46EA-8699-41A4E0877388}"/>
              </a:ext>
            </a:extLst>
          </p:cNvPr>
          <p:cNvSpPr/>
          <p:nvPr/>
        </p:nvSpPr>
        <p:spPr>
          <a:xfrm>
            <a:off x="5292725" y="4957763"/>
            <a:ext cx="3743325" cy="1784350"/>
          </a:xfrm>
          <a:prstGeom prst="rect">
            <a:avLst/>
          </a:prstGeom>
          <a:solidFill>
            <a:schemeClr val="bg1">
              <a:lumMod val="95000"/>
            </a:schemeClr>
          </a:solidFill>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it-IT" altLang="it-IT" sz="1400" b="1" dirty="0">
                <a:solidFill>
                  <a:srgbClr val="C00000"/>
                </a:solidFill>
                <a:latin typeface="Calibri" panose="020F0502020204030204" pitchFamily="34" charset="0"/>
              </a:rPr>
              <a:t>The WOEST Trial: </a:t>
            </a:r>
            <a:r>
              <a:rPr lang="it-IT" altLang="it-IT" sz="1400" b="1" dirty="0" err="1">
                <a:solidFill>
                  <a:srgbClr val="C00000"/>
                </a:solidFill>
                <a:latin typeface="Calibri" panose="020F0502020204030204" pitchFamily="34" charset="0"/>
              </a:rPr>
              <a:t>Implication</a:t>
            </a:r>
            <a:endParaRPr lang="it-IT" altLang="it-IT" sz="1400" b="1" dirty="0">
              <a:solidFill>
                <a:srgbClr val="C00000"/>
              </a:solidFill>
              <a:latin typeface="Calibri" panose="020F0502020204030204" pitchFamily="34" charset="0"/>
            </a:endParaRPr>
          </a:p>
          <a:p>
            <a:pPr eaLnBrk="0" fontAlgn="base" hangingPunct="0">
              <a:spcBef>
                <a:spcPct val="0"/>
              </a:spcBef>
              <a:spcAft>
                <a:spcPct val="0"/>
              </a:spcAft>
            </a:pPr>
            <a:r>
              <a:rPr lang="en-US" altLang="it-IT" sz="1200" b="1" dirty="0">
                <a:solidFill>
                  <a:srgbClr val="0D0D0D"/>
                </a:solidFill>
                <a:latin typeface="Calibri" panose="020F0502020204030204" pitchFamily="34" charset="0"/>
              </a:rPr>
              <a:t>This </a:t>
            </a:r>
            <a:r>
              <a:rPr lang="en-US" altLang="it-IT" sz="1200" b="1" dirty="0" err="1">
                <a:solidFill>
                  <a:srgbClr val="0D0D0D"/>
                </a:solidFill>
                <a:latin typeface="Calibri" panose="020F0502020204030204" pitchFamily="34" charset="0"/>
              </a:rPr>
              <a:t>randomised</a:t>
            </a:r>
            <a:r>
              <a:rPr lang="en-US" altLang="it-IT" sz="1200" b="1" dirty="0">
                <a:solidFill>
                  <a:srgbClr val="0D0D0D"/>
                </a:solidFill>
                <a:latin typeface="Calibri" panose="020F0502020204030204" pitchFamily="34" charset="0"/>
              </a:rPr>
              <a:t> trial showed that patients taking oral anticoagulants and undergoing percutaneous coronary intervention for ACS, the combined treatment with </a:t>
            </a:r>
            <a:r>
              <a:rPr lang="en-US" altLang="it-IT" sz="1200" b="1" dirty="0" err="1">
                <a:solidFill>
                  <a:srgbClr val="0D0D0D"/>
                </a:solidFill>
                <a:latin typeface="Calibri" panose="020F0502020204030204" pitchFamily="34" charset="0"/>
              </a:rPr>
              <a:t>clopidogrel</a:t>
            </a:r>
            <a:r>
              <a:rPr lang="en-US" altLang="it-IT" sz="1200" b="1" dirty="0">
                <a:solidFill>
                  <a:srgbClr val="0D0D0D"/>
                </a:solidFill>
                <a:latin typeface="Calibri" panose="020F0502020204030204" pitchFamily="34" charset="0"/>
              </a:rPr>
              <a:t> and anticoagulants was associated with a significantly lower risk of bleeding and complications than triple therapy that included also ASA. </a:t>
            </a:r>
          </a:p>
          <a:p>
            <a:pPr eaLnBrk="0" fontAlgn="base" hangingPunct="0">
              <a:spcBef>
                <a:spcPct val="0"/>
              </a:spcBef>
              <a:spcAft>
                <a:spcPct val="0"/>
              </a:spcAft>
            </a:pPr>
            <a:r>
              <a:rPr lang="en-US" altLang="it-IT" sz="1200" b="1" dirty="0">
                <a:solidFill>
                  <a:srgbClr val="FF0000"/>
                </a:solidFill>
                <a:latin typeface="Calibri" panose="020F0502020204030204" pitchFamily="34" charset="0"/>
              </a:rPr>
              <a:t>The trial also showed no evidence of increased thrombotic risk without </a:t>
            </a:r>
            <a:r>
              <a:rPr lang="it-IT" altLang="it-IT" sz="1200" b="1" dirty="0">
                <a:solidFill>
                  <a:srgbClr val="FF0000"/>
                </a:solidFill>
                <a:latin typeface="Calibri" panose="020F0502020204030204" pitchFamily="34" charset="0"/>
              </a:rPr>
              <a:t>the use of ASA</a:t>
            </a:r>
          </a:p>
        </p:txBody>
      </p:sp>
      <p:pic>
        <p:nvPicPr>
          <p:cNvPr id="259077" name="Picture 24" descr="13831d1181375551-logo-universita-logo-sapienza">
            <a:hlinkClick r:id="rId3"/>
            <a:extLst>
              <a:ext uri="{FF2B5EF4-FFF2-40B4-BE49-F238E27FC236}">
                <a16:creationId xmlns:a16="http://schemas.microsoft.com/office/drawing/2014/main" xmlns="" id="{F5EDB96C-38CC-477F-86F4-2016E2710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9078" name="Picture 11" descr="LogoDCGV300pix">
            <a:extLst>
              <a:ext uri="{FF2B5EF4-FFF2-40B4-BE49-F238E27FC236}">
                <a16:creationId xmlns:a16="http://schemas.microsoft.com/office/drawing/2014/main" xmlns="" id="{EDD65CC8-696D-4512-8D27-40BBF6716C4D}"/>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 name="TextBox 18">
            <a:extLst>
              <a:ext uri="{FF2B5EF4-FFF2-40B4-BE49-F238E27FC236}">
                <a16:creationId xmlns:a16="http://schemas.microsoft.com/office/drawing/2014/main" xmlns="" id="{02D1B335-0912-46D7-955E-DCF923F0FAF9}"/>
              </a:ext>
            </a:extLst>
          </p:cNvPr>
          <p:cNvSpPr txBox="1"/>
          <p:nvPr/>
        </p:nvSpPr>
        <p:spPr>
          <a:xfrm>
            <a:off x="65088" y="692150"/>
            <a:ext cx="9078912" cy="600075"/>
          </a:xfrm>
          <a:prstGeom prst="rect">
            <a:avLst/>
          </a:prstGeom>
          <a:noFill/>
        </p:spPr>
        <p:txBody>
          <a:bodyPr>
            <a:spAutoFit/>
          </a:bodyPr>
          <a:lstStyle/>
          <a:p>
            <a:pPr defTabSz="457200">
              <a:defRPr/>
            </a:pPr>
            <a:r>
              <a:rPr lang="en-GB" sz="1100" b="1" spc="-20" dirty="0">
                <a:solidFill>
                  <a:srgbClr val="000000"/>
                </a:solidFill>
              </a:rPr>
              <a:t>Open-label WOEST study (N=573) compared safety outcomes with triple therapy (VKA + clopidogrel + ASA) vs dual therapy (VKA + clopidogrel)  					</a:t>
            </a:r>
            <a:r>
              <a:rPr lang="en-GB" sz="1100" b="1" spc="-20" dirty="0">
                <a:solidFill>
                  <a:srgbClr val="8E0000"/>
                </a:solidFill>
              </a:rPr>
              <a:t>69% of WOEST patients had AF, included prosthetic heart valves</a:t>
            </a:r>
          </a:p>
          <a:p>
            <a:pPr defTabSz="457200">
              <a:defRPr/>
            </a:pPr>
            <a:endParaRPr lang="en-US" sz="1100" b="1" dirty="0">
              <a:solidFill>
                <a:srgbClr val="000000"/>
              </a:solidFill>
            </a:endParaRPr>
          </a:p>
        </p:txBody>
      </p:sp>
      <p:sp>
        <p:nvSpPr>
          <p:cNvPr id="10" name="Rectangle 5">
            <a:extLst>
              <a:ext uri="{FF2B5EF4-FFF2-40B4-BE49-F238E27FC236}">
                <a16:creationId xmlns:a16="http://schemas.microsoft.com/office/drawing/2014/main" xmlns="" id="{14ECF292-351A-47F8-B1C6-3E9FF9B838B2}"/>
              </a:ext>
            </a:extLst>
          </p:cNvPr>
          <p:cNvSpPr>
            <a:spLocks noChangeArrowheads="1"/>
          </p:cNvSpPr>
          <p:nvPr/>
        </p:nvSpPr>
        <p:spPr bwMode="auto">
          <a:xfrm>
            <a:off x="1763713" y="1196975"/>
            <a:ext cx="4968875" cy="287338"/>
          </a:xfrm>
          <a:prstGeom prst="rect">
            <a:avLst/>
          </a:prstGeom>
          <a:noFill/>
          <a:ln w="9525">
            <a:solidFill>
              <a:schemeClr val="accent1">
                <a:lumMod val="60000"/>
                <a:lumOff val="40000"/>
              </a:schemeClr>
            </a:solidFill>
            <a:miter lim="800000"/>
            <a:headEnd/>
            <a:tailEnd/>
          </a:ln>
        </p:spPr>
        <p:txBody>
          <a:bodyPr wrap="none"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it-IT" altLang="it-IT" sz="1200" b="1" dirty="0">
                <a:solidFill>
                  <a:srgbClr val="000000"/>
                </a:solidFill>
                <a:latin typeface="Calibri"/>
                <a:ea typeface="MS PGothic" panose="020B0600070205080204" pitchFamily="34" charset="-128"/>
              </a:rPr>
              <a:t>573 pazienti:     </a:t>
            </a:r>
            <a:r>
              <a:rPr lang="it-IT" altLang="it-IT" sz="1200" b="1" dirty="0" err="1">
                <a:solidFill>
                  <a:srgbClr val="000000"/>
                </a:solidFill>
                <a:latin typeface="Calibri"/>
                <a:ea typeface="MS PGothic" panose="020B0600070205080204" pitchFamily="34" charset="-128"/>
              </a:rPr>
              <a:t>dual</a:t>
            </a:r>
            <a:r>
              <a:rPr lang="it-IT" altLang="it-IT" sz="1200" b="1" dirty="0">
                <a:solidFill>
                  <a:srgbClr val="000000"/>
                </a:solidFill>
                <a:latin typeface="Calibri"/>
                <a:ea typeface="MS PGothic" panose="020B0600070205080204" pitchFamily="34" charset="-128"/>
              </a:rPr>
              <a:t> </a:t>
            </a:r>
            <a:r>
              <a:rPr lang="it-IT" altLang="it-IT" sz="1200" b="1" dirty="0" err="1">
                <a:solidFill>
                  <a:srgbClr val="000000"/>
                </a:solidFill>
                <a:latin typeface="Calibri"/>
                <a:ea typeface="MS PGothic" panose="020B0600070205080204" pitchFamily="34" charset="-128"/>
              </a:rPr>
              <a:t>terapy</a:t>
            </a:r>
            <a:r>
              <a:rPr lang="it-IT" altLang="it-IT" sz="1200" b="1" dirty="0">
                <a:solidFill>
                  <a:srgbClr val="000000"/>
                </a:solidFill>
                <a:latin typeface="Calibri"/>
                <a:ea typeface="MS PGothic" panose="020B0600070205080204" pitchFamily="34" charset="-128"/>
              </a:rPr>
              <a:t> 284 </a:t>
            </a:r>
            <a:r>
              <a:rPr lang="it-IT" altLang="it-IT" sz="1200" b="1" dirty="0" err="1">
                <a:solidFill>
                  <a:srgbClr val="000000"/>
                </a:solidFill>
                <a:latin typeface="Calibri"/>
                <a:ea typeface="MS PGothic" panose="020B0600070205080204" pitchFamily="34" charset="-128"/>
              </a:rPr>
              <a:t>pts</a:t>
            </a:r>
            <a:r>
              <a:rPr lang="it-IT" altLang="it-IT" sz="1200" b="1" dirty="0">
                <a:solidFill>
                  <a:srgbClr val="000000"/>
                </a:solidFill>
                <a:latin typeface="Calibri"/>
                <a:ea typeface="MS PGothic" panose="020B0600070205080204" pitchFamily="34" charset="-128"/>
              </a:rPr>
              <a:t>.     Triple </a:t>
            </a:r>
            <a:r>
              <a:rPr lang="it-IT" altLang="it-IT" sz="1200" b="1" dirty="0" err="1">
                <a:solidFill>
                  <a:srgbClr val="000000"/>
                </a:solidFill>
                <a:latin typeface="Calibri"/>
                <a:ea typeface="MS PGothic" panose="020B0600070205080204" pitchFamily="34" charset="-128"/>
              </a:rPr>
              <a:t>terapy</a:t>
            </a:r>
            <a:r>
              <a:rPr lang="it-IT" altLang="it-IT" sz="1200" b="1" dirty="0">
                <a:solidFill>
                  <a:srgbClr val="000000"/>
                </a:solidFill>
                <a:latin typeface="Calibri"/>
                <a:ea typeface="MS PGothic" panose="020B0600070205080204" pitchFamily="34" charset="-128"/>
              </a:rPr>
              <a:t> 289 </a:t>
            </a:r>
            <a:r>
              <a:rPr lang="it-IT" altLang="it-IT" sz="1200" b="1" dirty="0" err="1">
                <a:solidFill>
                  <a:srgbClr val="000000"/>
                </a:solidFill>
                <a:latin typeface="Calibri"/>
                <a:ea typeface="MS PGothic" panose="020B0600070205080204" pitchFamily="34" charset="-128"/>
              </a:rPr>
              <a:t>pts</a:t>
            </a:r>
            <a:r>
              <a:rPr lang="it-IT" altLang="it-IT" sz="1200" b="1" dirty="0">
                <a:solidFill>
                  <a:srgbClr val="000000"/>
                </a:solidFill>
                <a:latin typeface="Calibri"/>
                <a:ea typeface="MS PGothic" panose="020B0600070205080204" pitchFamily="34" charset="-128"/>
              </a:rPr>
              <a:t>.</a:t>
            </a:r>
          </a:p>
        </p:txBody>
      </p:sp>
      <p:sp>
        <p:nvSpPr>
          <p:cNvPr id="11" name="CasellaDiTesto 10">
            <a:extLst>
              <a:ext uri="{FF2B5EF4-FFF2-40B4-BE49-F238E27FC236}">
                <a16:creationId xmlns:a16="http://schemas.microsoft.com/office/drawing/2014/main" xmlns="" id="{AA8BAF1C-91DD-4E19-9F05-D5716A53EBC0}"/>
              </a:ext>
            </a:extLst>
          </p:cNvPr>
          <p:cNvSpPr txBox="1">
            <a:spLocks noChangeArrowheads="1"/>
          </p:cNvSpPr>
          <p:nvPr/>
        </p:nvSpPr>
        <p:spPr bwMode="auto">
          <a:xfrm>
            <a:off x="79375" y="5013325"/>
            <a:ext cx="2763838" cy="1631950"/>
          </a:xfrm>
          <a:prstGeom prst="rect">
            <a:avLst/>
          </a:prstGeom>
          <a:solidFill>
            <a:srgbClr val="FFFFFF"/>
          </a:solidFill>
          <a:ln w="9525">
            <a:solidFill>
              <a:srgbClr val="002060"/>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it-IT" altLang="it-IT" sz="1600" b="1">
                <a:solidFill>
                  <a:srgbClr val="000000"/>
                </a:solidFill>
                <a:latin typeface="Calibri" panose="020F0502020204030204" pitchFamily="34" charset="0"/>
              </a:rPr>
              <a:t>«</a:t>
            </a:r>
            <a:r>
              <a:rPr lang="it-IT" altLang="it-IT" sz="1400" b="1">
                <a:solidFill>
                  <a:srgbClr val="000000"/>
                </a:solidFill>
                <a:latin typeface="Calibri" panose="020F0502020204030204" pitchFamily="34" charset="0"/>
              </a:rPr>
              <a:t>Pitfalls»  on SAFETY</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Open label study</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Safety results driven by non-major bleeds</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Femoral approach in 74% of pts</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PPI in 20% of pts</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Target INR was 2-3 (and not 2-2.5)</a:t>
            </a:r>
          </a:p>
          <a:p>
            <a:pPr eaLnBrk="0" fontAlgn="base" hangingPunct="0">
              <a:spcBef>
                <a:spcPct val="0"/>
              </a:spcBef>
              <a:spcAft>
                <a:spcPct val="0"/>
              </a:spcAft>
              <a:buFont typeface="Wingdings" panose="05000000000000000000" pitchFamily="2" charset="2"/>
              <a:buChar char="v"/>
            </a:pPr>
            <a:r>
              <a:rPr lang="it-IT" altLang="it-IT" sz="1200" b="1">
                <a:solidFill>
                  <a:srgbClr val="000000"/>
                </a:solidFill>
                <a:latin typeface="Calibri" panose="020F0502020204030204" pitchFamily="34" charset="0"/>
              </a:rPr>
              <a:t>TTR in warfarin pts?</a:t>
            </a:r>
          </a:p>
        </p:txBody>
      </p:sp>
      <p:sp>
        <p:nvSpPr>
          <p:cNvPr id="259082" name="Rettangolo 11">
            <a:extLst>
              <a:ext uri="{FF2B5EF4-FFF2-40B4-BE49-F238E27FC236}">
                <a16:creationId xmlns:a16="http://schemas.microsoft.com/office/drawing/2014/main" xmlns="" id="{23715BF9-3A85-4A68-9985-EDFC2B44CC68}"/>
              </a:ext>
            </a:extLst>
          </p:cNvPr>
          <p:cNvSpPr>
            <a:spLocks noChangeArrowheads="1"/>
          </p:cNvSpPr>
          <p:nvPr/>
        </p:nvSpPr>
        <p:spPr bwMode="auto">
          <a:xfrm>
            <a:off x="3348038" y="6381750"/>
            <a:ext cx="14795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it-IT" altLang="it-IT" sz="800" b="1" i="1" dirty="0">
                <a:solidFill>
                  <a:srgbClr val="B60014"/>
                </a:solidFill>
                <a:latin typeface="Shaker2Lancet-BoldItalic" charset="0"/>
              </a:rPr>
              <a:t>Lancet </a:t>
            </a:r>
            <a:r>
              <a:rPr lang="it-IT" altLang="it-IT" sz="800" b="1" dirty="0">
                <a:solidFill>
                  <a:srgbClr val="B60014"/>
                </a:solidFill>
                <a:latin typeface="Shaker2Lancet-Bold" charset="0"/>
              </a:rPr>
              <a:t>2013; 381: 1107–15</a:t>
            </a:r>
            <a:endParaRPr lang="it-IT" altLang="it-IT"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748374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Titolo 1"/>
          <p:cNvSpPr>
            <a:spLocks noGrp="1"/>
          </p:cNvSpPr>
          <p:nvPr>
            <p:ph type="title"/>
          </p:nvPr>
        </p:nvSpPr>
        <p:spPr>
          <a:xfrm>
            <a:off x="228600" y="-304800"/>
            <a:ext cx="8686800" cy="1219200"/>
          </a:xfrm>
        </p:spPr>
        <p:txBody>
          <a:bodyPr/>
          <a:lstStyle/>
          <a:p>
            <a:r>
              <a:rPr lang="it-IT" altLang="it-IT" sz="2400" b="1">
                <a:solidFill>
                  <a:srgbClr val="800000"/>
                </a:solidFill>
              </a:rPr>
              <a:t>Future Direction for Research </a:t>
            </a:r>
            <a:r>
              <a:rPr lang="en-US" altLang="it-IT" sz="2400" b="1">
                <a:solidFill>
                  <a:srgbClr val="800000"/>
                </a:solidFill>
              </a:rPr>
              <a:t>in Platelet P2Y12-inhibition in ACS</a:t>
            </a:r>
            <a:endParaRPr lang="it-IT" altLang="it-IT" sz="2400">
              <a:solidFill>
                <a:srgbClr val="800000"/>
              </a:solidFill>
            </a:endParaRPr>
          </a:p>
        </p:txBody>
      </p:sp>
      <p:sp>
        <p:nvSpPr>
          <p:cNvPr id="314370" name="Segnaposto contenuto 2"/>
          <p:cNvSpPr>
            <a:spLocks noGrp="1"/>
          </p:cNvSpPr>
          <p:nvPr>
            <p:ph idx="1"/>
          </p:nvPr>
        </p:nvSpPr>
        <p:spPr>
          <a:xfrm>
            <a:off x="0" y="1219200"/>
            <a:ext cx="8686800" cy="1066800"/>
          </a:xfrm>
        </p:spPr>
        <p:txBody>
          <a:bodyPr/>
          <a:lstStyle/>
          <a:p>
            <a:pPr>
              <a:buFont typeface="Times New Roman" charset="0"/>
              <a:buChar char="•"/>
              <a:defRPr/>
            </a:pPr>
            <a:r>
              <a:rPr lang="it-IT" sz="2400" b="1" dirty="0"/>
              <a:t>Combination with </a:t>
            </a:r>
          </a:p>
          <a:p>
            <a:pPr marL="0" indent="0">
              <a:buFont typeface="Times New Roman" charset="0"/>
              <a:buNone/>
              <a:defRPr/>
            </a:pPr>
            <a:r>
              <a:rPr lang="it-IT" sz="2400" b="1" dirty="0" err="1"/>
              <a:t>oral</a:t>
            </a:r>
            <a:r>
              <a:rPr lang="it-IT" sz="2400" b="1" dirty="0"/>
              <a:t> </a:t>
            </a:r>
            <a:r>
              <a:rPr lang="it-IT" sz="2400" b="1" dirty="0" err="1"/>
              <a:t>anticoagulants</a:t>
            </a:r>
            <a:r>
              <a:rPr lang="it-IT" sz="2400" b="1" dirty="0"/>
              <a:t>?</a:t>
            </a:r>
          </a:p>
        </p:txBody>
      </p:sp>
      <p:pic>
        <p:nvPicPr>
          <p:cNvPr id="273412" name="Picture 24" descr="13831d1181375551-logo-universita-logo-sapienz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3413" name="Picture 11" descr="LogoDCGV300pix"/>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7"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181600"/>
            <a:ext cx="5105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3415" name="Picture 2" descr="Fig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19113"/>
            <a:ext cx="6248400" cy="3748087"/>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9" name="Rettangolo 8"/>
          <p:cNvSpPr/>
          <p:nvPr/>
        </p:nvSpPr>
        <p:spPr>
          <a:xfrm>
            <a:off x="2830513" y="533400"/>
            <a:ext cx="1436687" cy="646113"/>
          </a:xfrm>
          <a:prstGeom prst="rect">
            <a:avLst/>
          </a:prstGeom>
        </p:spPr>
        <p:txBody>
          <a:bodyPr>
            <a:spAutoFit/>
          </a:bodyPr>
          <a:lstStyle/>
          <a:p>
            <a:pPr eaLnBrk="0" fontAlgn="base" hangingPunct="0">
              <a:spcBef>
                <a:spcPct val="0"/>
              </a:spcBef>
              <a:spcAft>
                <a:spcPct val="0"/>
              </a:spcAft>
              <a:defRPr/>
            </a:pPr>
            <a:r>
              <a:rPr lang="it-IT" b="1" cap="all" dirty="0" err="1" smtClean="0">
                <a:solidFill>
                  <a:srgbClr val="800000"/>
                </a:solidFill>
                <a:latin typeface="arial" panose="020B0604020202020204" pitchFamily="34" charset="0"/>
                <a:ea typeface="MS PGothic" panose="020B0600070205080204" pitchFamily="34" charset="-128"/>
              </a:rPr>
              <a:t>COMPASs</a:t>
            </a:r>
            <a:r>
              <a:rPr lang="it-IT" b="1" cap="all" dirty="0" smtClean="0">
                <a:solidFill>
                  <a:srgbClr val="800000"/>
                </a:solidFill>
                <a:latin typeface="arial" panose="020B0604020202020204" pitchFamily="34" charset="0"/>
                <a:ea typeface="MS PGothic" panose="020B0600070205080204" pitchFamily="34" charset="-128"/>
              </a:rPr>
              <a:t> </a:t>
            </a:r>
            <a:r>
              <a:rPr lang="it-IT" b="1" cap="all" dirty="0" err="1">
                <a:solidFill>
                  <a:srgbClr val="800000"/>
                </a:solidFill>
                <a:latin typeface="arial" panose="020B0604020202020204" pitchFamily="34" charset="0"/>
                <a:ea typeface="MS PGothic" panose="020B0600070205080204" pitchFamily="34" charset="-128"/>
              </a:rPr>
              <a:t>study</a:t>
            </a:r>
            <a:endParaRPr lang="it-IT" dirty="0">
              <a:solidFill>
                <a:srgbClr val="800000"/>
              </a:solidFill>
              <a:latin typeface="Arial" panose="020B0604020202020204" pitchFamily="34" charset="0"/>
              <a:ea typeface="MS PGothic" panose="020B0600070205080204" pitchFamily="34" charset="-128"/>
            </a:endParaRPr>
          </a:p>
        </p:txBody>
      </p:sp>
      <p:sp>
        <p:nvSpPr>
          <p:cNvPr id="2" name="Rettangolo 1"/>
          <p:cNvSpPr>
            <a:spLocks noChangeArrowheads="1"/>
          </p:cNvSpPr>
          <p:nvPr/>
        </p:nvSpPr>
        <p:spPr bwMode="auto">
          <a:xfrm>
            <a:off x="76200" y="4267200"/>
            <a:ext cx="88392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 typeface="Wingdings" panose="05000000000000000000" pitchFamily="2" charset="2"/>
              <a:buChar char="§"/>
            </a:pPr>
            <a:r>
              <a:rPr lang="it-IT" altLang="it-IT" sz="2400" b="1"/>
              <a:t>Should we skip aspirin? (</a:t>
            </a:r>
            <a:r>
              <a:rPr lang="it-IT" altLang="it-IT" sz="1800" b="1"/>
              <a:t>Global leaders trial e TWILIGHT study; Ticagrelor plus ASA for 6-12 months flollowed by Ticagrelor beyond 12 months)</a:t>
            </a:r>
            <a:endParaRPr lang="en-US" altLang="it-IT" sz="1800" b="1"/>
          </a:p>
        </p:txBody>
      </p:sp>
      <p:sp>
        <p:nvSpPr>
          <p:cNvPr id="3" name="Rettangolo 2"/>
          <p:cNvSpPr>
            <a:spLocks noChangeArrowheads="1"/>
          </p:cNvSpPr>
          <p:nvPr/>
        </p:nvSpPr>
        <p:spPr bwMode="auto">
          <a:xfrm>
            <a:off x="76200" y="5056188"/>
            <a:ext cx="4191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 typeface="Wingdings" panose="05000000000000000000" pitchFamily="2" charset="2"/>
              <a:buChar char="§"/>
            </a:pPr>
            <a:r>
              <a:rPr lang="en-US" altLang="it-IT" sz="2400" b="1"/>
              <a:t>Future role of IV cangrelor?</a:t>
            </a:r>
            <a:r>
              <a:rPr lang="en-US" altLang="it-IT" sz="4000"/>
              <a:t> </a:t>
            </a:r>
            <a:endParaRPr lang="en-US" altLang="ja-JP" sz="1800" b="1">
              <a:ea typeface="MS PGothic" panose="020B0600070205080204" pitchFamily="34" charset="-128"/>
            </a:endParaRPr>
          </a:p>
        </p:txBody>
      </p:sp>
      <p:sp>
        <p:nvSpPr>
          <p:cNvPr id="4" name="Rettangolo 3"/>
          <p:cNvSpPr>
            <a:spLocks noChangeArrowheads="1"/>
          </p:cNvSpPr>
          <p:nvPr/>
        </p:nvSpPr>
        <p:spPr bwMode="auto">
          <a:xfrm>
            <a:off x="3962400" y="5105400"/>
            <a:ext cx="5105400" cy="762000"/>
          </a:xfrm>
          <a:prstGeom prst="rect">
            <a:avLst/>
          </a:prstGeom>
          <a:solidFill>
            <a:srgbClr val="FFFFFF"/>
          </a:solidFill>
          <a:ln w="9525">
            <a:solidFill>
              <a:srgbClr val="FFFFFF"/>
            </a:solidFill>
            <a:miter lim="800000"/>
            <a:headEnd/>
            <a:tailEnd/>
          </a:ln>
          <a:effectLst>
            <a:outerShdw blurRad="40000" dist="23000" dir="5400000" rotWithShape="0">
              <a:srgbClr val="808080">
                <a:alpha val="34998"/>
              </a:srgbClr>
            </a:outerShdw>
          </a:effectLst>
        </p:spPr>
        <p:txBody>
          <a:bodyPr anchor="ctr"/>
          <a:lstStyle/>
          <a:p>
            <a:pPr algn="ctr" eaLnBrk="0" fontAlgn="base" hangingPunct="0">
              <a:spcBef>
                <a:spcPct val="0"/>
              </a:spcBef>
              <a:spcAft>
                <a:spcPct val="0"/>
              </a:spcAft>
              <a:defRPr/>
            </a:pPr>
            <a:endParaRPr lang="it-IT">
              <a:solidFill>
                <a:srgbClr val="FFFFFF"/>
              </a:solidFill>
            </a:endParaRPr>
          </a:p>
        </p:txBody>
      </p:sp>
      <p:sp>
        <p:nvSpPr>
          <p:cNvPr id="12" name="Rettangolo 11"/>
          <p:cNvSpPr>
            <a:spLocks noChangeArrowheads="1"/>
          </p:cNvSpPr>
          <p:nvPr/>
        </p:nvSpPr>
        <p:spPr bwMode="auto">
          <a:xfrm>
            <a:off x="3962400" y="6324600"/>
            <a:ext cx="5105400" cy="457200"/>
          </a:xfrm>
          <a:prstGeom prst="rect">
            <a:avLst/>
          </a:prstGeom>
          <a:solidFill>
            <a:srgbClr val="FFFFFF"/>
          </a:solidFill>
          <a:ln w="9525">
            <a:solidFill>
              <a:srgbClr val="FFFFFF"/>
            </a:solidFill>
            <a:miter lim="800000"/>
            <a:headEnd/>
            <a:tailEnd/>
          </a:ln>
          <a:effectLst>
            <a:outerShdw blurRad="40000" dist="23000" dir="5400000" rotWithShape="0">
              <a:srgbClr val="808080">
                <a:alpha val="34998"/>
              </a:srgbClr>
            </a:outerShdw>
          </a:effectLst>
        </p:spPr>
        <p:txBody>
          <a:bodyPr anchor="ctr"/>
          <a:lstStyle/>
          <a:p>
            <a:pPr algn="ctr" eaLnBrk="0" fontAlgn="base" hangingPunct="0">
              <a:spcBef>
                <a:spcPct val="0"/>
              </a:spcBef>
              <a:spcAft>
                <a:spcPct val="0"/>
              </a:spcAft>
              <a:defRPr/>
            </a:pPr>
            <a:endParaRPr lang="it-IT">
              <a:solidFill>
                <a:srgbClr val="FFFFFF"/>
              </a:solidFill>
            </a:endParaRPr>
          </a:p>
        </p:txBody>
      </p:sp>
    </p:spTree>
    <p:extLst>
      <p:ext uri="{BB962C8B-B14F-4D97-AF65-F5344CB8AC3E}">
        <p14:creationId xmlns:p14="http://schemas.microsoft.com/office/powerpoint/2010/main" val="36699605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1426F9A6-EBA1-4A57-B3EA-5AB431CF4824}"/>
              </a:ext>
            </a:extLst>
          </p:cNvPr>
          <p:cNvSpPr>
            <a:spLocks noChangeArrowheads="1"/>
          </p:cNvSpPr>
          <p:nvPr/>
        </p:nvSpPr>
        <p:spPr bwMode="auto">
          <a:xfrm>
            <a:off x="3635375" y="333375"/>
            <a:ext cx="1223963" cy="1008063"/>
          </a:xfrm>
          <a:prstGeom prst="rect">
            <a:avLst/>
          </a:prstGeom>
          <a:solidFill>
            <a:srgbClr val="FFFFFF"/>
          </a:solidFill>
          <a:ln w="9525">
            <a:solidFill>
              <a:srgbClr val="FFFFFF"/>
            </a:solidFill>
            <a:miter lim="800000"/>
            <a:headEnd/>
            <a:tailEnd/>
          </a:ln>
          <a:effectLst>
            <a:outerShdw blurRad="40000" dist="23000" dir="5400000" rotWithShape="0">
              <a:srgbClr val="808080">
                <a:alpha val="34999"/>
              </a:srgbClr>
            </a:outerShdw>
          </a:effectLst>
        </p:spPr>
        <p:txBody>
          <a:bodyPr anchor="ctr"/>
          <a:lstStyle/>
          <a:p>
            <a:pPr algn="ctr" eaLnBrk="0" fontAlgn="base" hangingPunct="0">
              <a:spcBef>
                <a:spcPct val="0"/>
              </a:spcBef>
              <a:spcAft>
                <a:spcPct val="0"/>
              </a:spcAft>
              <a:defRPr/>
            </a:pPr>
            <a:endParaRPr lang="it-IT" sz="2400">
              <a:solidFill>
                <a:srgbClr val="FFFFFF"/>
              </a:solidFill>
            </a:endParaRPr>
          </a:p>
        </p:txBody>
      </p:sp>
      <p:pic>
        <p:nvPicPr>
          <p:cNvPr id="593922" name="Immagine 3">
            <a:extLst>
              <a:ext uri="{FF2B5EF4-FFF2-40B4-BE49-F238E27FC236}">
                <a16:creationId xmlns:a16="http://schemas.microsoft.com/office/drawing/2014/main" xmlns="" id="{3FC1348D-CE56-4A93-BF4F-91023C5BF6C6}"/>
              </a:ext>
            </a:extLst>
          </p:cNvPr>
          <p:cNvPicPr>
            <a:picLocks noChangeAspect="1"/>
          </p:cNvPicPr>
          <p:nvPr/>
        </p:nvPicPr>
        <p:blipFill>
          <a:blip r:embed="rId2" cstate="print">
            <a:extLst>
              <a:ext uri="{28A0092B-C50C-407E-A947-70E740481C1C}">
                <a14:useLocalDpi xmlns:a14="http://schemas.microsoft.com/office/drawing/2010/main" val="0"/>
              </a:ext>
            </a:extLst>
          </a:blip>
          <a:srcRect l="6078" t="12852" r="3850" b="16615"/>
          <a:stretch>
            <a:fillRect/>
          </a:stretch>
        </p:blipFill>
        <p:spPr bwMode="auto">
          <a:xfrm>
            <a:off x="1462088" y="71438"/>
            <a:ext cx="5270500" cy="242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23" name="Immagine 4">
            <a:extLst>
              <a:ext uri="{FF2B5EF4-FFF2-40B4-BE49-F238E27FC236}">
                <a16:creationId xmlns:a16="http://schemas.microsoft.com/office/drawing/2014/main" xmlns="" id="{5BFB8A7C-4E67-4495-9EFB-C30540EE23BD}"/>
              </a:ext>
            </a:extLst>
          </p:cNvPr>
          <p:cNvPicPr>
            <a:picLocks noChangeAspect="1"/>
          </p:cNvPicPr>
          <p:nvPr/>
        </p:nvPicPr>
        <p:blipFill>
          <a:blip r:embed="rId3">
            <a:extLst>
              <a:ext uri="{28A0092B-C50C-407E-A947-70E740481C1C}">
                <a14:useLocalDpi xmlns:a14="http://schemas.microsoft.com/office/drawing/2010/main" val="0"/>
              </a:ext>
            </a:extLst>
          </a:blip>
          <a:srcRect l="6459" t="15491" r="3577" b="4887"/>
          <a:stretch>
            <a:fillRect/>
          </a:stretch>
        </p:blipFill>
        <p:spPr bwMode="auto">
          <a:xfrm>
            <a:off x="1187450" y="1979613"/>
            <a:ext cx="6697663" cy="454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tangolo 5">
            <a:extLst>
              <a:ext uri="{FF2B5EF4-FFF2-40B4-BE49-F238E27FC236}">
                <a16:creationId xmlns:a16="http://schemas.microsoft.com/office/drawing/2014/main" xmlns="" id="{5F7642C6-C1A5-4AC5-9FAB-FE9BA9C7B651}"/>
              </a:ext>
            </a:extLst>
          </p:cNvPr>
          <p:cNvSpPr>
            <a:spLocks noChangeArrowheads="1"/>
          </p:cNvSpPr>
          <p:nvPr/>
        </p:nvSpPr>
        <p:spPr bwMode="auto">
          <a:xfrm>
            <a:off x="3635375" y="4508500"/>
            <a:ext cx="914400" cy="914400"/>
          </a:xfrm>
          <a:prstGeom prst="rect">
            <a:avLst/>
          </a:prstGeom>
          <a:solidFill>
            <a:srgbClr val="FFFFFF"/>
          </a:solidFill>
          <a:ln w="9525">
            <a:solidFill>
              <a:srgbClr val="FFFFFF"/>
            </a:solidFill>
            <a:miter lim="800000"/>
            <a:headEnd/>
            <a:tailEnd/>
          </a:ln>
          <a:effectLst>
            <a:outerShdw blurRad="40000" dist="23000" dir="5400000" rotWithShape="0">
              <a:srgbClr val="808080">
                <a:alpha val="34999"/>
              </a:srgbClr>
            </a:outerShdw>
          </a:effectLst>
        </p:spPr>
        <p:txBody>
          <a:bodyPr anchor="ctr"/>
          <a:lstStyle/>
          <a:p>
            <a:pPr algn="ctr" eaLnBrk="0" fontAlgn="base" hangingPunct="0">
              <a:spcBef>
                <a:spcPct val="0"/>
              </a:spcBef>
              <a:spcAft>
                <a:spcPct val="0"/>
              </a:spcAft>
              <a:defRPr/>
            </a:pPr>
            <a:endParaRPr lang="it-IT" sz="2400">
              <a:solidFill>
                <a:srgbClr val="FFFFFF"/>
              </a:solidFill>
            </a:endParaRPr>
          </a:p>
        </p:txBody>
      </p:sp>
    </p:spTree>
    <p:extLst>
      <p:ext uri="{BB962C8B-B14F-4D97-AF65-F5344CB8AC3E}">
        <p14:creationId xmlns:p14="http://schemas.microsoft.com/office/powerpoint/2010/main" val="211635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1" descr="DAPT 2017_ESC_Final for web 00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6868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olo 1"/>
          <p:cNvSpPr txBox="1">
            <a:spLocks/>
          </p:cNvSpPr>
          <p:nvPr/>
        </p:nvSpPr>
        <p:spPr>
          <a:xfrm>
            <a:off x="152400" y="0"/>
            <a:ext cx="7010400" cy="947738"/>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defRPr>
            </a:lvl9pPr>
          </a:lstStyle>
          <a:p>
            <a:pPr>
              <a:defRPr/>
            </a:pPr>
            <a:r>
              <a:rPr lang="en-US" sz="2800" b="1" kern="0" dirty="0">
                <a:solidFill>
                  <a:srgbClr val="C00000"/>
                </a:solidFill>
              </a:rPr>
              <a:t>Prior studies of antiplatelet therapy in </a:t>
            </a:r>
          </a:p>
          <a:p>
            <a:pPr>
              <a:defRPr/>
            </a:pPr>
            <a:r>
              <a:rPr lang="en-US" sz="2800" b="1" kern="0" dirty="0">
                <a:solidFill>
                  <a:srgbClr val="C00000"/>
                </a:solidFill>
              </a:rPr>
              <a:t>pts with CHD in the last two decades </a:t>
            </a:r>
            <a:endParaRPr lang="it-IT" sz="2800" b="1" kern="0" dirty="0">
              <a:solidFill>
                <a:srgbClr val="C00000"/>
              </a:solidFill>
            </a:endParaRPr>
          </a:p>
        </p:txBody>
      </p:sp>
      <p:sp>
        <p:nvSpPr>
          <p:cNvPr id="2" name="Rettangolo 1"/>
          <p:cNvSpPr>
            <a:spLocks noChangeArrowheads="1"/>
          </p:cNvSpPr>
          <p:nvPr/>
        </p:nvSpPr>
        <p:spPr bwMode="auto">
          <a:xfrm>
            <a:off x="76200" y="4191000"/>
            <a:ext cx="4038600" cy="2462213"/>
          </a:xfrm>
          <a:prstGeom prst="rect">
            <a:avLst/>
          </a:prstGeom>
          <a:solidFill>
            <a:schemeClr val="bg1"/>
          </a:solidFill>
          <a:ln w="9525">
            <a:solidFill>
              <a:srgbClr val="FF0000"/>
            </a:solidFill>
            <a:miter lim="800000"/>
            <a:headEnd/>
            <a:tailEnd/>
          </a:ln>
        </p:spPr>
        <p:txBody>
          <a:bodyPr>
            <a:spAutoFit/>
          </a:bodyPr>
          <a:lstStyle/>
          <a:p>
            <a:pPr eaLnBrk="0" fontAlgn="base" hangingPunct="0">
              <a:spcBef>
                <a:spcPct val="0"/>
              </a:spcBef>
              <a:spcAft>
                <a:spcPct val="0"/>
              </a:spcAft>
            </a:pPr>
            <a:r>
              <a:rPr lang="en-US" altLang="it-IT" sz="2800" u="sng">
                <a:solidFill>
                  <a:srgbClr val="000000"/>
                </a:solidFill>
                <a:latin typeface="Arial" panose="020B0604020202020204" pitchFamily="34" charset="0"/>
                <a:ea typeface="MS PGothic" panose="020B0600070205080204" pitchFamily="34" charset="-128"/>
              </a:rPr>
              <a:t>The objective</a:t>
            </a:r>
            <a:r>
              <a:rPr lang="en-US" altLang="it-IT" sz="2800">
                <a:solidFill>
                  <a:srgbClr val="000000"/>
                </a:solidFill>
                <a:latin typeface="Arial" panose="020B0604020202020204" pitchFamily="34" charset="0"/>
                <a:ea typeface="MS PGothic" panose="020B0600070205080204" pitchFamily="34" charset="-128"/>
              </a:rPr>
              <a:t> </a:t>
            </a:r>
            <a:r>
              <a:rPr lang="en-US" altLang="it-IT">
                <a:solidFill>
                  <a:srgbClr val="000000"/>
                </a:solidFill>
                <a:latin typeface="Arial" panose="020B0604020202020204" pitchFamily="34" charset="0"/>
                <a:ea typeface="MS PGothic" panose="020B0600070205080204" pitchFamily="34" charset="-128"/>
              </a:rPr>
              <a:t>of most clinical studies was to evaluate the effect of DAPT by reducing the risk of stent thrombosis and emphasized the importance of antiplatelet therapy in the reduction of CV events in the follow-up (3-6 months) after stent implantation </a:t>
            </a:r>
          </a:p>
        </p:txBody>
      </p:sp>
      <p:sp>
        <p:nvSpPr>
          <p:cNvPr id="3" name="Rettangolo 2"/>
          <p:cNvSpPr>
            <a:spLocks noChangeArrowheads="1"/>
          </p:cNvSpPr>
          <p:nvPr/>
        </p:nvSpPr>
        <p:spPr bwMode="auto">
          <a:xfrm>
            <a:off x="4191000" y="4191000"/>
            <a:ext cx="4876800" cy="2308225"/>
          </a:xfrm>
          <a:prstGeom prst="rect">
            <a:avLst/>
          </a:prstGeom>
          <a:solidFill>
            <a:schemeClr val="bg1"/>
          </a:solidFill>
          <a:ln w="9525">
            <a:solidFill>
              <a:srgbClr val="FF0000"/>
            </a:solidFill>
            <a:miter lim="800000"/>
            <a:headEnd/>
            <a:tailEnd/>
          </a:ln>
        </p:spPr>
        <p:txBody>
          <a:bodyPr>
            <a:spAutoFit/>
          </a:bodyPr>
          <a:lstStyle/>
          <a:p>
            <a:pPr eaLnBrk="0" fontAlgn="base" hangingPunct="0">
              <a:spcBef>
                <a:spcPct val="0"/>
              </a:spcBef>
              <a:spcAft>
                <a:spcPct val="0"/>
              </a:spcAft>
            </a:pPr>
            <a:r>
              <a:rPr lang="en-US" altLang="it-IT" sz="2400" b="1">
                <a:solidFill>
                  <a:srgbClr val="0D0D0D"/>
                </a:solidFill>
                <a:ea typeface="MS PGothic" panose="020B0600070205080204" pitchFamily="34" charset="-128"/>
                <a:cs typeface="Calibri" panose="020F0502020204030204" pitchFamily="34" charset="0"/>
              </a:rPr>
              <a:t>The treatment with DAPT after an ACS exerts the majority of its benefit by reducing the rate of CV events from the acute phase to the the follow-up, </a:t>
            </a:r>
            <a:r>
              <a:rPr lang="en-US" altLang="it-IT" sz="2400" b="1">
                <a:solidFill>
                  <a:srgbClr val="FF0000"/>
                </a:solidFill>
                <a:ea typeface="MS PGothic" panose="020B0600070205080204" pitchFamily="34" charset="-128"/>
                <a:cs typeface="Calibri" panose="020F0502020204030204" pitchFamily="34" charset="0"/>
              </a:rPr>
              <a:t>which is associated     with mortality rates of 15%</a:t>
            </a:r>
            <a:endParaRPr lang="it-IT" altLang="it-IT" sz="2400" b="1">
              <a:solidFill>
                <a:srgbClr val="FF0000"/>
              </a:solidFill>
              <a:ea typeface="MS PGothic" panose="020B0600070205080204" pitchFamily="34" charset="-128"/>
              <a:cs typeface="Calibri" panose="020F0502020204030204" pitchFamily="34" charset="0"/>
            </a:endParaRPr>
          </a:p>
        </p:txBody>
      </p:sp>
      <p:sp>
        <p:nvSpPr>
          <p:cNvPr id="6" name="Freeform 12"/>
          <p:cNvSpPr>
            <a:spLocks/>
          </p:cNvSpPr>
          <p:nvPr/>
        </p:nvSpPr>
        <p:spPr bwMode="auto">
          <a:xfrm>
            <a:off x="3886200" y="5715000"/>
            <a:ext cx="5029200" cy="914400"/>
          </a:xfrm>
          <a:custGeom>
            <a:avLst/>
            <a:gdLst>
              <a:gd name="T0" fmla="*/ 2147483646 w 1757"/>
              <a:gd name="T1" fmla="*/ 0 h 1515"/>
              <a:gd name="T2" fmla="*/ 2147483646 w 1757"/>
              <a:gd name="T3" fmla="*/ 2147483646 h 1515"/>
              <a:gd name="T4" fmla="*/ 2147483646 w 1757"/>
              <a:gd name="T5" fmla="*/ 2147483646 h 1515"/>
              <a:gd name="T6" fmla="*/ 0 w 1757"/>
              <a:gd name="T7" fmla="*/ 2147483646 h 1515"/>
              <a:gd name="T8" fmla="*/ 2147483646 w 1757"/>
              <a:gd name="T9" fmla="*/ 2147483646 h 1515"/>
              <a:gd name="T10" fmla="*/ 2147483646 w 1757"/>
              <a:gd name="T11" fmla="*/ 2147483646 h 1515"/>
              <a:gd name="T12" fmla="*/ 2147483646 w 1757"/>
              <a:gd name="T13" fmla="*/ 2147483646 h 1515"/>
              <a:gd name="T14" fmla="*/ 2147483646 w 1757"/>
              <a:gd name="T15" fmla="*/ 2147483646 h 1515"/>
              <a:gd name="T16" fmla="*/ 2147483646 w 1757"/>
              <a:gd name="T17" fmla="*/ 2147483646 h 1515"/>
              <a:gd name="T18" fmla="*/ 2147483646 w 1757"/>
              <a:gd name="T19" fmla="*/ 2147483646 h 1515"/>
              <a:gd name="T20" fmla="*/ 2147483646 w 1757"/>
              <a:gd name="T21" fmla="*/ 2147483646 h 1515"/>
              <a:gd name="T22" fmla="*/ 2147483646 w 1757"/>
              <a:gd name="T23" fmla="*/ 2147483646 h 15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7"/>
              <a:gd name="T37" fmla="*/ 0 h 1515"/>
              <a:gd name="T38" fmla="*/ 1757 w 1757"/>
              <a:gd name="T39" fmla="*/ 1515 h 15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7" h="1515">
                <a:moveTo>
                  <a:pt x="1517" y="0"/>
                </a:moveTo>
                <a:lnTo>
                  <a:pt x="110" y="237"/>
                </a:lnTo>
                <a:lnTo>
                  <a:pt x="32" y="305"/>
                </a:lnTo>
                <a:lnTo>
                  <a:pt x="0" y="353"/>
                </a:lnTo>
                <a:lnTo>
                  <a:pt x="21" y="520"/>
                </a:lnTo>
                <a:lnTo>
                  <a:pt x="116" y="939"/>
                </a:lnTo>
                <a:lnTo>
                  <a:pt x="158" y="1232"/>
                </a:lnTo>
                <a:lnTo>
                  <a:pt x="257" y="1489"/>
                </a:lnTo>
                <a:lnTo>
                  <a:pt x="325" y="1515"/>
                </a:lnTo>
                <a:lnTo>
                  <a:pt x="718" y="1515"/>
                </a:lnTo>
                <a:lnTo>
                  <a:pt x="1133" y="1344"/>
                </a:lnTo>
                <a:lnTo>
                  <a:pt x="1757" y="432"/>
                </a:lnTo>
              </a:path>
            </a:pathLst>
          </a:custGeom>
          <a:gradFill rotWithShape="1">
            <a:gsLst>
              <a:gs pos="0">
                <a:srgbClr val="FFFF00">
                  <a:alpha val="12999"/>
                </a:srgbClr>
              </a:gs>
              <a:gs pos="100000">
                <a:srgbClr val="FFFFE3"/>
              </a:gs>
            </a:gsLst>
            <a:lin ang="5400000" scaled="1"/>
          </a:gradFill>
          <a:ln w="28575">
            <a:solidFill>
              <a:srgbClr val="E6AF00"/>
            </a:solidFill>
            <a:prstDash val="dash"/>
            <a:round/>
            <a:headEnd/>
            <a:tailEnd/>
          </a:ln>
        </p:spPr>
        <p:txBody>
          <a:bodyPr/>
          <a:lstStyle/>
          <a:p>
            <a:pPr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pic>
        <p:nvPicPr>
          <p:cNvPr id="244743" name="Picture 10" descr="13831d1181375551-logo-universita-logo-sapienz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4744" name="Picture 11" descr="LogoDCGV300pix"/>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413" y="457200"/>
            <a:ext cx="525938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ttangolo arrotondato 6"/>
          <p:cNvSpPr/>
          <p:nvPr/>
        </p:nvSpPr>
        <p:spPr>
          <a:xfrm>
            <a:off x="1371600" y="2743200"/>
            <a:ext cx="609600" cy="381000"/>
          </a:xfrm>
          <a:prstGeom prst="round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cxnSp>
        <p:nvCxnSpPr>
          <p:cNvPr id="8" name="Connettore 2 7"/>
          <p:cNvCxnSpPr/>
          <p:nvPr/>
        </p:nvCxnSpPr>
        <p:spPr>
          <a:xfrm flipV="1">
            <a:off x="1981200" y="2590800"/>
            <a:ext cx="1827213" cy="30480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7943274" y="1166091"/>
            <a:ext cx="808182" cy="762000"/>
          </a:xfrm>
          <a:prstGeom prst="ellipse">
            <a:avLst/>
          </a:prstGeom>
          <a:noFill/>
          <a:ln w="38100" cmpd="sng">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79478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par>
                                <p:cTn id="29" presetID="5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55"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2" descr="C:\Users\myee1\Syncplicity Folders\Trials &amp; Projects Active (mleitao@bidmc.harvard.edu )\PIONEER AF-PCI\Biostatistics\Publications\Primary Results Manuscript\KM Curves\Slides\Safety_VKA Only.png">
            <a:extLst>
              <a:ext uri="{FF2B5EF4-FFF2-40B4-BE49-F238E27FC236}">
                <a16:creationId xmlns:a16="http://schemas.microsoft.com/office/drawing/2014/main" xmlns="" id="{7EBFDD9E-FF8E-4035-8D1E-502B60A26A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746125"/>
            <a:ext cx="8385175"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a:extLst>
              <a:ext uri="{FF2B5EF4-FFF2-40B4-BE49-F238E27FC236}">
                <a16:creationId xmlns:a16="http://schemas.microsoft.com/office/drawing/2014/main" xmlns="" id="{1F255686-A4BF-4FD1-8D27-BA19BB50FDA2}"/>
              </a:ext>
            </a:extLst>
          </p:cNvPr>
          <p:cNvSpPr txBox="1">
            <a:spLocks/>
          </p:cNvSpPr>
          <p:nvPr/>
        </p:nvSpPr>
        <p:spPr>
          <a:xfrm>
            <a:off x="1573213" y="22225"/>
            <a:ext cx="7570787" cy="892175"/>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lnSpc>
                <a:spcPct val="95000"/>
              </a:lnSpc>
              <a:spcBef>
                <a:spcPct val="0"/>
              </a:spcBef>
              <a:spcAft>
                <a:spcPct val="0"/>
              </a:spcAft>
            </a:pPr>
            <a:r>
              <a:rPr lang="en-US" altLang="it-IT" sz="2600">
                <a:solidFill>
                  <a:srgbClr val="800000"/>
                </a:solidFill>
                <a:effectLst>
                  <a:outerShdw blurRad="38100" dist="38100" dir="2700000" algn="tl">
                    <a:srgbClr val="C0C0C0"/>
                  </a:outerShdw>
                </a:effectLst>
                <a:latin typeface="Calibri" panose="020F0502020204030204" pitchFamily="34" charset="0"/>
                <a:cs typeface="Arial" panose="020B0604020202020204" pitchFamily="34" charset="0"/>
              </a:rPr>
              <a:t>Kaplan-Meier Estimates of First Occurrence </a:t>
            </a:r>
          </a:p>
          <a:p>
            <a:pPr algn="ctr" eaLnBrk="0" fontAlgn="base" hangingPunct="0">
              <a:lnSpc>
                <a:spcPct val="95000"/>
              </a:lnSpc>
              <a:spcBef>
                <a:spcPct val="0"/>
              </a:spcBef>
              <a:spcAft>
                <a:spcPct val="0"/>
              </a:spcAft>
            </a:pPr>
            <a:r>
              <a:rPr lang="en-US" altLang="it-IT" sz="2600">
                <a:solidFill>
                  <a:srgbClr val="800000"/>
                </a:solidFill>
                <a:effectLst>
                  <a:outerShdw blurRad="38100" dist="38100" dir="2700000" algn="tl">
                    <a:srgbClr val="C0C0C0"/>
                  </a:outerShdw>
                </a:effectLst>
                <a:latin typeface="Calibri" panose="020F0502020204030204" pitchFamily="34" charset="0"/>
                <a:cs typeface="Arial" panose="020B0604020202020204" pitchFamily="34" charset="0"/>
              </a:rPr>
              <a:t>of Clinically Significant Bleeding Events</a:t>
            </a:r>
          </a:p>
        </p:txBody>
      </p:sp>
      <p:sp>
        <p:nvSpPr>
          <p:cNvPr id="4" name="TextBox 3">
            <a:extLst>
              <a:ext uri="{FF2B5EF4-FFF2-40B4-BE49-F238E27FC236}">
                <a16:creationId xmlns:a16="http://schemas.microsoft.com/office/drawing/2014/main" xmlns="" id="{69AC95E3-00EA-46D2-A75C-C460599547E1}"/>
              </a:ext>
            </a:extLst>
          </p:cNvPr>
          <p:cNvSpPr txBox="1"/>
          <p:nvPr/>
        </p:nvSpPr>
        <p:spPr>
          <a:xfrm>
            <a:off x="173866" y="1382976"/>
            <a:ext cx="615553" cy="3137631"/>
          </a:xfrm>
          <a:prstGeom prst="rect">
            <a:avLst/>
          </a:prstGeom>
          <a:noFill/>
        </p:spPr>
        <p:txBody>
          <a:bodyPr vert="vert270">
            <a:spAutoFit/>
          </a:bodyPr>
          <a:lstStyle/>
          <a:p>
            <a:pPr algn="ctr" eaLnBrk="0" fontAlgn="base" hangingPunct="0">
              <a:spcBef>
                <a:spcPct val="0"/>
              </a:spcBef>
              <a:spcAft>
                <a:spcPct val="0"/>
              </a:spcAft>
              <a:defRPr/>
            </a:pPr>
            <a:r>
              <a:rPr lang="en-US" sz="1400" b="1" dirty="0">
                <a:solidFill>
                  <a:srgbClr val="FFFFFF"/>
                </a:solidFill>
                <a:latin typeface="Arial" panose="020B0604020202020204" pitchFamily="34" charset="0"/>
                <a:ea typeface="MS PGothic" panose="020B0600070205080204" pitchFamily="34" charset="-128"/>
                <a:cs typeface="Arial" panose="020B0604020202020204" pitchFamily="34" charset="0"/>
              </a:rPr>
              <a:t>TIMI Major, TIMI Minor, or Bleeding Requiring Medical Attention (%)</a:t>
            </a:r>
          </a:p>
        </p:txBody>
      </p:sp>
      <p:sp>
        <p:nvSpPr>
          <p:cNvPr id="43013" name="TextBox 4">
            <a:extLst>
              <a:ext uri="{FF2B5EF4-FFF2-40B4-BE49-F238E27FC236}">
                <a16:creationId xmlns:a16="http://schemas.microsoft.com/office/drawing/2014/main" xmlns="" id="{7C9BEC3B-ED7C-4CFF-81B2-6E9CBB5A0652}"/>
              </a:ext>
            </a:extLst>
          </p:cNvPr>
          <p:cNvSpPr txBox="1">
            <a:spLocks noChangeArrowheads="1"/>
          </p:cNvSpPr>
          <p:nvPr/>
        </p:nvSpPr>
        <p:spPr bwMode="auto">
          <a:xfrm>
            <a:off x="1273175" y="5659438"/>
            <a:ext cx="56038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697</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43014" name="TextBox 5">
            <a:extLst>
              <a:ext uri="{FF2B5EF4-FFF2-40B4-BE49-F238E27FC236}">
                <a16:creationId xmlns:a16="http://schemas.microsoft.com/office/drawing/2014/main" xmlns="" id="{0ED1D4C2-CDCA-49F8-A067-7308EF24DC53}"/>
              </a:ext>
            </a:extLst>
          </p:cNvPr>
          <p:cNvSpPr txBox="1">
            <a:spLocks noChangeArrowheads="1"/>
          </p:cNvSpPr>
          <p:nvPr/>
        </p:nvSpPr>
        <p:spPr bwMode="auto">
          <a:xfrm>
            <a:off x="4079875" y="5267325"/>
            <a:ext cx="17256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400" dirty="0">
                <a:solidFill>
                  <a:srgbClr val="FFFFFF"/>
                </a:solidFill>
                <a:ea typeface="MS PGothic" panose="020B0600070205080204" pitchFamily="34" charset="-128"/>
                <a:cs typeface="Arial" panose="020B0604020202020204" pitchFamily="34" charset="0"/>
              </a:rPr>
              <a:t>Days</a:t>
            </a:r>
          </a:p>
        </p:txBody>
      </p:sp>
      <p:sp>
        <p:nvSpPr>
          <p:cNvPr id="43015" name="TextBox 11">
            <a:extLst>
              <a:ext uri="{FF2B5EF4-FFF2-40B4-BE49-F238E27FC236}">
                <a16:creationId xmlns:a16="http://schemas.microsoft.com/office/drawing/2014/main" xmlns="" id="{17749108-9E6B-4261-B73B-70A8D39A2006}"/>
              </a:ext>
            </a:extLst>
          </p:cNvPr>
          <p:cNvSpPr txBox="1">
            <a:spLocks noChangeArrowheads="1"/>
          </p:cNvSpPr>
          <p:nvPr/>
        </p:nvSpPr>
        <p:spPr bwMode="auto">
          <a:xfrm>
            <a:off x="1858963" y="5659438"/>
            <a:ext cx="50958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593</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43016" name="TextBox 12">
            <a:extLst>
              <a:ext uri="{FF2B5EF4-FFF2-40B4-BE49-F238E27FC236}">
                <a16:creationId xmlns:a16="http://schemas.microsoft.com/office/drawing/2014/main" xmlns="" id="{FB141C1E-2539-458D-9C3D-940185826B2B}"/>
              </a:ext>
            </a:extLst>
          </p:cNvPr>
          <p:cNvSpPr txBox="1">
            <a:spLocks noChangeArrowheads="1"/>
          </p:cNvSpPr>
          <p:nvPr/>
        </p:nvSpPr>
        <p:spPr bwMode="auto">
          <a:xfrm>
            <a:off x="2428875" y="5667375"/>
            <a:ext cx="5095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555</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43017" name="TextBox 13">
            <a:extLst>
              <a:ext uri="{FF2B5EF4-FFF2-40B4-BE49-F238E27FC236}">
                <a16:creationId xmlns:a16="http://schemas.microsoft.com/office/drawing/2014/main" xmlns="" id="{3630AB61-29F2-414A-B167-0DBE8EE505CA}"/>
              </a:ext>
            </a:extLst>
          </p:cNvPr>
          <p:cNvSpPr txBox="1">
            <a:spLocks noChangeArrowheads="1"/>
          </p:cNvSpPr>
          <p:nvPr/>
        </p:nvSpPr>
        <p:spPr bwMode="auto">
          <a:xfrm>
            <a:off x="2981325" y="5667375"/>
            <a:ext cx="5095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521</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43018" name="TextBox 14">
            <a:extLst>
              <a:ext uri="{FF2B5EF4-FFF2-40B4-BE49-F238E27FC236}">
                <a16:creationId xmlns:a16="http://schemas.microsoft.com/office/drawing/2014/main" xmlns="" id="{8545C83E-A4CF-4996-A921-76CD39E50DCA}"/>
              </a:ext>
            </a:extLst>
          </p:cNvPr>
          <p:cNvSpPr txBox="1">
            <a:spLocks noChangeArrowheads="1"/>
          </p:cNvSpPr>
          <p:nvPr/>
        </p:nvSpPr>
        <p:spPr bwMode="auto">
          <a:xfrm>
            <a:off x="4692650" y="5667375"/>
            <a:ext cx="5095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461</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43019" name="TextBox 15">
            <a:extLst>
              <a:ext uri="{FF2B5EF4-FFF2-40B4-BE49-F238E27FC236}">
                <a16:creationId xmlns:a16="http://schemas.microsoft.com/office/drawing/2014/main" xmlns="" id="{9E7A9653-0CB9-4B4D-B8A0-B99410D88F3D}"/>
              </a:ext>
            </a:extLst>
          </p:cNvPr>
          <p:cNvSpPr txBox="1">
            <a:spLocks noChangeArrowheads="1"/>
          </p:cNvSpPr>
          <p:nvPr/>
        </p:nvSpPr>
        <p:spPr bwMode="auto">
          <a:xfrm>
            <a:off x="6378575" y="5667375"/>
            <a:ext cx="5095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426</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43020" name="TextBox 16">
            <a:extLst>
              <a:ext uri="{FF2B5EF4-FFF2-40B4-BE49-F238E27FC236}">
                <a16:creationId xmlns:a16="http://schemas.microsoft.com/office/drawing/2014/main" xmlns="" id="{7693E4FC-D41B-4ABE-9D88-AA5EF28DEF3A}"/>
              </a:ext>
            </a:extLst>
          </p:cNvPr>
          <p:cNvSpPr txBox="1">
            <a:spLocks noChangeArrowheads="1"/>
          </p:cNvSpPr>
          <p:nvPr/>
        </p:nvSpPr>
        <p:spPr bwMode="auto">
          <a:xfrm>
            <a:off x="8072438" y="5659438"/>
            <a:ext cx="50958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329</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43021" name="TextBox 17">
            <a:extLst>
              <a:ext uri="{FF2B5EF4-FFF2-40B4-BE49-F238E27FC236}">
                <a16:creationId xmlns:a16="http://schemas.microsoft.com/office/drawing/2014/main" xmlns="" id="{E1A5277A-4C7D-489F-B3AC-2520B8DE5BA6}"/>
              </a:ext>
            </a:extLst>
          </p:cNvPr>
          <p:cNvSpPr txBox="1">
            <a:spLocks noChangeArrowheads="1"/>
          </p:cNvSpPr>
          <p:nvPr/>
        </p:nvSpPr>
        <p:spPr bwMode="auto">
          <a:xfrm>
            <a:off x="153988" y="5630863"/>
            <a:ext cx="124301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VKA + DAPT</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43022" name="TextBox 18">
            <a:extLst>
              <a:ext uri="{FF2B5EF4-FFF2-40B4-BE49-F238E27FC236}">
                <a16:creationId xmlns:a16="http://schemas.microsoft.com/office/drawing/2014/main" xmlns="" id="{E72E6150-853A-41D1-874B-D772CD7F8A9F}"/>
              </a:ext>
            </a:extLst>
          </p:cNvPr>
          <p:cNvSpPr txBox="1">
            <a:spLocks noChangeArrowheads="1"/>
          </p:cNvSpPr>
          <p:nvPr/>
        </p:nvSpPr>
        <p:spPr bwMode="auto">
          <a:xfrm>
            <a:off x="153988" y="5411788"/>
            <a:ext cx="11398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200" dirty="0">
                <a:solidFill>
                  <a:srgbClr val="FFFFFF"/>
                </a:solidFill>
                <a:ea typeface="MS PGothic" panose="020B0600070205080204" pitchFamily="34" charset="-128"/>
                <a:cs typeface="Arial" panose="020B0604020202020204" pitchFamily="34" charset="0"/>
              </a:rPr>
              <a:t>No. at risk</a:t>
            </a:r>
          </a:p>
        </p:txBody>
      </p:sp>
      <p:sp>
        <p:nvSpPr>
          <p:cNvPr id="43023" name="TextBox 20">
            <a:extLst>
              <a:ext uri="{FF2B5EF4-FFF2-40B4-BE49-F238E27FC236}">
                <a16:creationId xmlns:a16="http://schemas.microsoft.com/office/drawing/2014/main" xmlns="" id="{2C11DDB3-8216-427C-B2F2-C66B3C2DFCC0}"/>
              </a:ext>
            </a:extLst>
          </p:cNvPr>
          <p:cNvSpPr txBox="1">
            <a:spLocks noChangeArrowheads="1"/>
          </p:cNvSpPr>
          <p:nvPr/>
        </p:nvSpPr>
        <p:spPr bwMode="auto">
          <a:xfrm>
            <a:off x="1662113" y="2787650"/>
            <a:ext cx="14049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400" dirty="0">
                <a:solidFill>
                  <a:srgbClr val="FF99CC"/>
                </a:solidFill>
                <a:ea typeface="MS PGothic" panose="020B0600070205080204" pitchFamily="34" charset="-128"/>
                <a:cs typeface="Arial" panose="020B0604020202020204" pitchFamily="34" charset="0"/>
              </a:rPr>
              <a:t>VKA + DAPT</a:t>
            </a:r>
          </a:p>
        </p:txBody>
      </p:sp>
      <p:sp>
        <p:nvSpPr>
          <p:cNvPr id="43024" name="TextBox 24">
            <a:extLst>
              <a:ext uri="{FF2B5EF4-FFF2-40B4-BE49-F238E27FC236}">
                <a16:creationId xmlns:a16="http://schemas.microsoft.com/office/drawing/2014/main" xmlns="" id="{7A079828-3E5F-4C10-B44E-B6570AD93B49}"/>
              </a:ext>
            </a:extLst>
          </p:cNvPr>
          <p:cNvSpPr txBox="1">
            <a:spLocks noChangeArrowheads="1"/>
          </p:cNvSpPr>
          <p:nvPr/>
        </p:nvSpPr>
        <p:spPr bwMode="auto">
          <a:xfrm>
            <a:off x="8248650" y="1420813"/>
            <a:ext cx="9556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800" dirty="0">
                <a:solidFill>
                  <a:srgbClr val="FF99CC"/>
                </a:solidFill>
                <a:ea typeface="MS PGothic" panose="020B0600070205080204" pitchFamily="34" charset="-128"/>
                <a:cs typeface="Arial" panose="020B0604020202020204" pitchFamily="34" charset="0"/>
              </a:rPr>
              <a:t>26.7%</a:t>
            </a:r>
          </a:p>
        </p:txBody>
      </p:sp>
      <p:pic>
        <p:nvPicPr>
          <p:cNvPr id="265232" name="Picture 12" descr="C:\Documents and Settings\SKaul\Local Settings\Temporary Internet Files\Content.Outlook\U0KLPV7C\7957_AFL3003_PIONEER Logo.jpg">
            <a:extLst>
              <a:ext uri="{FF2B5EF4-FFF2-40B4-BE49-F238E27FC236}">
                <a16:creationId xmlns:a16="http://schemas.microsoft.com/office/drawing/2014/main" xmlns="" id="{9CA57D74-30F1-4194-97BE-3AC35A908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344488"/>
            <a:ext cx="13065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5233" name="TextBox 1">
            <a:extLst>
              <a:ext uri="{FF2B5EF4-FFF2-40B4-BE49-F238E27FC236}">
                <a16:creationId xmlns:a16="http://schemas.microsoft.com/office/drawing/2014/main" xmlns="" id="{522F5FA2-EA61-4BD8-A055-09072F504D76}"/>
              </a:ext>
            </a:extLst>
          </p:cNvPr>
          <p:cNvSpPr txBox="1">
            <a:spLocks noChangeArrowheads="1"/>
          </p:cNvSpPr>
          <p:nvPr/>
        </p:nvSpPr>
        <p:spPr bwMode="auto">
          <a:xfrm>
            <a:off x="-50800" y="6297613"/>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700" b="1">
                <a:solidFill>
                  <a:srgbClr val="FFFFFF"/>
                </a:solidFill>
                <a:cs typeface="Arial" panose="020B0604020202020204" pitchFamily="34" charset="0"/>
              </a:rPr>
              <a:t> </a:t>
            </a:r>
            <a:r>
              <a:rPr lang="en-US" altLang="it-IT" sz="700" b="1">
                <a:solidFill>
                  <a:srgbClr val="0D0D0D"/>
                </a:solidFill>
                <a:cs typeface="Arial" panose="020B0604020202020204" pitchFamily="34" charset="0"/>
              </a:rPr>
              <a:t>Treatment-emergent period: period starting after the first study drug administration following randomization and ending 2 days after stop of study drug.</a:t>
            </a:r>
            <a:br>
              <a:rPr lang="en-US" altLang="it-IT" sz="700" b="1">
                <a:solidFill>
                  <a:srgbClr val="0D0D0D"/>
                </a:solidFill>
                <a:cs typeface="Arial" panose="020B0604020202020204" pitchFamily="34" charset="0"/>
              </a:rPr>
            </a:br>
            <a:r>
              <a:rPr lang="en-US" altLang="it-IT" sz="700" b="1">
                <a:solidFill>
                  <a:srgbClr val="0D0D0D"/>
                </a:solidFill>
                <a:cs typeface="Arial" panose="020B0604020202020204" pitchFamily="34" charset="0"/>
              </a:rPr>
              <a:t> Clinically significant bleeding is the composite of TIMI major, TIMI minor, and BRMA.</a:t>
            </a:r>
            <a:br>
              <a:rPr lang="en-US" altLang="it-IT" sz="700" b="1">
                <a:solidFill>
                  <a:srgbClr val="0D0D0D"/>
                </a:solidFill>
                <a:cs typeface="Arial" panose="020B0604020202020204" pitchFamily="34" charset="0"/>
              </a:rPr>
            </a:br>
            <a:r>
              <a:rPr lang="en-US" altLang="it-IT" sz="700" b="1">
                <a:solidFill>
                  <a:srgbClr val="0D0D0D"/>
                </a:solidFill>
                <a:cs typeface="Arial" panose="020B0604020202020204" pitchFamily="34" charset="0"/>
              </a:rPr>
              <a:t> Hazard ratios as compared to the VKA group are based on the (stratified, only for Overall, 2.5 mg BID/15 mg QD comparing VKA) Cox proportional hazards model.</a:t>
            </a:r>
            <a:br>
              <a:rPr lang="en-US" altLang="it-IT" sz="700" b="1">
                <a:solidFill>
                  <a:srgbClr val="0D0D0D"/>
                </a:solidFill>
                <a:cs typeface="Arial" panose="020B0604020202020204" pitchFamily="34" charset="0"/>
              </a:rPr>
            </a:br>
            <a:r>
              <a:rPr lang="en-US" altLang="it-IT" sz="700" b="1">
                <a:solidFill>
                  <a:srgbClr val="0D0D0D"/>
                </a:solidFill>
                <a:cs typeface="Arial" panose="020B0604020202020204" pitchFamily="34" charset="0"/>
              </a:rPr>
              <a:t> Log-Rank P-values as compared to VKA group are based on the (stratified, only for Overall, 2.5 mg BID/15 mg QD comparing VKA) two-sided log rank test.</a:t>
            </a:r>
          </a:p>
        </p:txBody>
      </p:sp>
      <p:pic>
        <p:nvPicPr>
          <p:cNvPr id="265234" name="Picture 8" descr="Harvard crest">
            <a:extLst>
              <a:ext uri="{FF2B5EF4-FFF2-40B4-BE49-F238E27FC236}">
                <a16:creationId xmlns:a16="http://schemas.microsoft.com/office/drawing/2014/main" xmlns="" id="{4A6A4A61-360A-4997-8A9D-1F616CD1B4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606425"/>
            <a:ext cx="32702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5235" name="Picture 1">
            <a:extLst>
              <a:ext uri="{FF2B5EF4-FFF2-40B4-BE49-F238E27FC236}">
                <a16:creationId xmlns:a16="http://schemas.microsoft.com/office/drawing/2014/main" xmlns="" id="{12D24C76-FC36-4338-8E08-E9C965C85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596900"/>
            <a:ext cx="7191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5236" name="Picture 27">
            <a:extLst>
              <a:ext uri="{FF2B5EF4-FFF2-40B4-BE49-F238E27FC236}">
                <a16:creationId xmlns:a16="http://schemas.microsoft.com/office/drawing/2014/main" xmlns="" id="{08BFF6FB-1429-48CB-9C7C-34001A16A5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363" y="519113"/>
            <a:ext cx="317500"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30" name="TextBox 43">
            <a:extLst>
              <a:ext uri="{FF2B5EF4-FFF2-40B4-BE49-F238E27FC236}">
                <a16:creationId xmlns:a16="http://schemas.microsoft.com/office/drawing/2014/main" xmlns="" id="{E9409C31-3DB0-4214-8953-C58F7A7FD01A}"/>
              </a:ext>
            </a:extLst>
          </p:cNvPr>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fontAlgn="base">
              <a:lnSpc>
                <a:spcPct val="100000"/>
              </a:lnSpc>
              <a:spcBef>
                <a:spcPct val="0"/>
              </a:spcBef>
              <a:spcAft>
                <a:spcPct val="0"/>
              </a:spcAft>
              <a:buClrTx/>
              <a:buSzTx/>
              <a:buFontTx/>
              <a:buNone/>
              <a:defRPr/>
            </a:pPr>
            <a:r>
              <a:rPr lang="en-US" altLang="en-US" sz="1000" dirty="0">
                <a:solidFill>
                  <a:srgbClr val="FFFFFF"/>
                </a:solidFill>
                <a:ea typeface="MS PGothic" panose="020B0600070205080204" pitchFamily="34" charset="-128"/>
                <a:cs typeface="Arial" panose="020B0604020202020204" pitchFamily="34" charset="0"/>
              </a:rPr>
              <a:t>Gibson et al. AHA 2016</a:t>
            </a:r>
          </a:p>
        </p:txBody>
      </p:sp>
      <p:pic>
        <p:nvPicPr>
          <p:cNvPr id="265238" name="Picture 6" descr="C:\Users\myee1\Syncplicity Folders\Trials &amp; Projects Active (mleitao@bidmc.harvard.edu )\PIONEER AF-PCI\Biostatistics\Publications\Primary Results Manuscript\KM Curves\Slides\Safety_Group2_3.png">
            <a:extLst>
              <a:ext uri="{FF2B5EF4-FFF2-40B4-BE49-F238E27FC236}">
                <a16:creationId xmlns:a16="http://schemas.microsoft.com/office/drawing/2014/main" xmlns="" id="{F46F5E31-3843-44DB-943F-0E80DB1C969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13" y="736600"/>
            <a:ext cx="8375650"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20">
            <a:extLst>
              <a:ext uri="{FF2B5EF4-FFF2-40B4-BE49-F238E27FC236}">
                <a16:creationId xmlns:a16="http://schemas.microsoft.com/office/drawing/2014/main" xmlns="" id="{AEFF2FB8-7E47-4763-A755-94F87E95D70C}"/>
              </a:ext>
            </a:extLst>
          </p:cNvPr>
          <p:cNvSpPr txBox="1">
            <a:spLocks noChangeArrowheads="1"/>
          </p:cNvSpPr>
          <p:nvPr/>
        </p:nvSpPr>
        <p:spPr bwMode="auto">
          <a:xfrm>
            <a:off x="1779588" y="2727325"/>
            <a:ext cx="14049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400" dirty="0">
                <a:solidFill>
                  <a:srgbClr val="FF99CC"/>
                </a:solidFill>
                <a:ea typeface="MS PGothic" panose="020B0600070205080204" pitchFamily="34" charset="-128"/>
                <a:cs typeface="Arial" panose="020B0604020202020204" pitchFamily="34" charset="0"/>
              </a:rPr>
              <a:t>VKA + DAPT</a:t>
            </a:r>
          </a:p>
        </p:txBody>
      </p:sp>
      <p:sp>
        <p:nvSpPr>
          <p:cNvPr id="36" name="TextBox 21">
            <a:extLst>
              <a:ext uri="{FF2B5EF4-FFF2-40B4-BE49-F238E27FC236}">
                <a16:creationId xmlns:a16="http://schemas.microsoft.com/office/drawing/2014/main" xmlns="" id="{5CFE84A7-AAD0-4D0E-9AB8-39F6C12913A9}"/>
              </a:ext>
            </a:extLst>
          </p:cNvPr>
          <p:cNvSpPr txBox="1">
            <a:spLocks noChangeArrowheads="1"/>
          </p:cNvSpPr>
          <p:nvPr/>
        </p:nvSpPr>
        <p:spPr bwMode="auto">
          <a:xfrm>
            <a:off x="3186113" y="3057525"/>
            <a:ext cx="12858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400" dirty="0">
                <a:solidFill>
                  <a:srgbClr val="ADC1FD"/>
                </a:solidFill>
                <a:ea typeface="MS PGothic" panose="020B0600070205080204" pitchFamily="34" charset="-128"/>
                <a:cs typeface="Arial" panose="020B0604020202020204" pitchFamily="34" charset="0"/>
              </a:rPr>
              <a:t>Riva + DAPT</a:t>
            </a:r>
          </a:p>
        </p:txBody>
      </p:sp>
      <p:sp>
        <p:nvSpPr>
          <p:cNvPr id="37" name="TextBox 23">
            <a:extLst>
              <a:ext uri="{FF2B5EF4-FFF2-40B4-BE49-F238E27FC236}">
                <a16:creationId xmlns:a16="http://schemas.microsoft.com/office/drawing/2014/main" xmlns="" id="{65843D65-BDAF-4B48-88B8-118F4D50D939}"/>
              </a:ext>
            </a:extLst>
          </p:cNvPr>
          <p:cNvSpPr txBox="1">
            <a:spLocks noChangeArrowheads="1"/>
          </p:cNvSpPr>
          <p:nvPr/>
        </p:nvSpPr>
        <p:spPr bwMode="auto">
          <a:xfrm>
            <a:off x="8178800" y="2420938"/>
            <a:ext cx="10509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600" dirty="0">
                <a:solidFill>
                  <a:srgbClr val="0000FF"/>
                </a:solidFill>
                <a:ea typeface="MS PGothic" panose="020B0600070205080204" pitchFamily="34" charset="-128"/>
                <a:cs typeface="Arial" panose="020B0604020202020204" pitchFamily="34" charset="0"/>
              </a:rPr>
              <a:t>18.0%</a:t>
            </a:r>
          </a:p>
        </p:txBody>
      </p:sp>
      <p:cxnSp>
        <p:nvCxnSpPr>
          <p:cNvPr id="265242" name="Straight Connector 4">
            <a:extLst>
              <a:ext uri="{FF2B5EF4-FFF2-40B4-BE49-F238E27FC236}">
                <a16:creationId xmlns:a16="http://schemas.microsoft.com/office/drawing/2014/main" xmlns="" id="{36C158EB-74B8-4198-879C-DB4209C45C54}"/>
              </a:ext>
            </a:extLst>
          </p:cNvPr>
          <p:cNvCxnSpPr>
            <a:cxnSpLocks noChangeShapeType="1"/>
          </p:cNvCxnSpPr>
          <p:nvPr/>
        </p:nvCxnSpPr>
        <p:spPr bwMode="auto">
          <a:xfrm>
            <a:off x="7924800" y="1762125"/>
            <a:ext cx="0" cy="274638"/>
          </a:xfrm>
          <a:prstGeom prst="line">
            <a:avLst/>
          </a:prstGeom>
          <a:noFill/>
          <a:ln w="25400">
            <a:solidFill>
              <a:schemeClr val="tx1"/>
            </a:solidFill>
            <a:round/>
            <a:headEnd type="triangle" w="med" len="med"/>
            <a:tailEnd/>
          </a:ln>
          <a:extLst>
            <a:ext uri="{909E8E84-426E-40dd-AFC4-6F175D3DCCD1}">
              <a14:hiddenFill xmlns:a14="http://schemas.microsoft.com/office/drawing/2010/main" xmlns="">
                <a:noFill/>
              </a14:hiddenFill>
            </a:ext>
          </a:extLst>
        </p:spPr>
      </p:cxnSp>
      <p:sp>
        <p:nvSpPr>
          <p:cNvPr id="11" name="TextBox 10">
            <a:extLst>
              <a:ext uri="{FF2B5EF4-FFF2-40B4-BE49-F238E27FC236}">
                <a16:creationId xmlns:a16="http://schemas.microsoft.com/office/drawing/2014/main" xmlns="" id="{52191B00-32CA-496B-AB65-AB6C46544635}"/>
              </a:ext>
            </a:extLst>
          </p:cNvPr>
          <p:cNvSpPr txBox="1">
            <a:spLocks noChangeArrowheads="1"/>
          </p:cNvSpPr>
          <p:nvPr/>
        </p:nvSpPr>
        <p:spPr bwMode="auto">
          <a:xfrm>
            <a:off x="7200900" y="2008188"/>
            <a:ext cx="12954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r>
              <a:rPr lang="en-US" altLang="en-US" sz="1600" dirty="0">
                <a:solidFill>
                  <a:srgbClr val="FFFFFF"/>
                </a:solidFill>
                <a:ea typeface="MS PGothic" panose="020B0600070205080204" pitchFamily="34" charset="-128"/>
              </a:rPr>
              <a:t>p&lt;0.00018</a:t>
            </a:r>
          </a:p>
        </p:txBody>
      </p:sp>
      <p:cxnSp>
        <p:nvCxnSpPr>
          <p:cNvPr id="265244" name="Straight Connector 12">
            <a:extLst>
              <a:ext uri="{FF2B5EF4-FFF2-40B4-BE49-F238E27FC236}">
                <a16:creationId xmlns:a16="http://schemas.microsoft.com/office/drawing/2014/main" xmlns="" id="{94B4E555-E9F3-4BFA-A21D-44A6C923C92A}"/>
              </a:ext>
            </a:extLst>
          </p:cNvPr>
          <p:cNvCxnSpPr>
            <a:cxnSpLocks noChangeShapeType="1"/>
          </p:cNvCxnSpPr>
          <p:nvPr/>
        </p:nvCxnSpPr>
        <p:spPr bwMode="auto">
          <a:xfrm>
            <a:off x="7927975" y="2314575"/>
            <a:ext cx="0" cy="27305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4" name="TextBox 13">
            <a:extLst>
              <a:ext uri="{FF2B5EF4-FFF2-40B4-BE49-F238E27FC236}">
                <a16:creationId xmlns:a16="http://schemas.microsoft.com/office/drawing/2014/main" xmlns="" id="{9F7DAB7C-5457-473B-82EB-83089AE314EC}"/>
              </a:ext>
            </a:extLst>
          </p:cNvPr>
          <p:cNvSpPr txBox="1">
            <a:spLocks noChangeArrowheads="1"/>
          </p:cNvSpPr>
          <p:nvPr/>
        </p:nvSpPr>
        <p:spPr bwMode="auto">
          <a:xfrm>
            <a:off x="5300663" y="3600450"/>
            <a:ext cx="3378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en-US" sz="1600" dirty="0">
                <a:solidFill>
                  <a:srgbClr val="FFFFFF"/>
                </a:solidFill>
                <a:ea typeface="MS PGothic" panose="020B0600070205080204" pitchFamily="34" charset="-128"/>
              </a:rPr>
              <a:t>HR = 0.63 (95% CI 0.50-0.80)</a:t>
            </a:r>
          </a:p>
          <a:p>
            <a:pPr eaLnBrk="0" fontAlgn="base" hangingPunct="0">
              <a:spcBef>
                <a:spcPct val="0"/>
              </a:spcBef>
              <a:spcAft>
                <a:spcPct val="0"/>
              </a:spcAft>
              <a:defRPr/>
            </a:pPr>
            <a:r>
              <a:rPr lang="en-US" altLang="en-US" sz="1600" dirty="0">
                <a:solidFill>
                  <a:srgbClr val="FFFFFF"/>
                </a:solidFill>
                <a:ea typeface="MS PGothic" panose="020B0600070205080204" pitchFamily="34" charset="-128"/>
              </a:rPr>
              <a:t>ARR = 8.7</a:t>
            </a:r>
          </a:p>
          <a:p>
            <a:pPr eaLnBrk="0" fontAlgn="base" hangingPunct="0">
              <a:spcBef>
                <a:spcPct val="0"/>
              </a:spcBef>
              <a:spcAft>
                <a:spcPct val="0"/>
              </a:spcAft>
              <a:defRPr/>
            </a:pPr>
            <a:r>
              <a:rPr lang="en-US" altLang="en-US" sz="1600" dirty="0">
                <a:solidFill>
                  <a:srgbClr val="FFFFFF"/>
                </a:solidFill>
                <a:ea typeface="MS PGothic" panose="020B0600070205080204" pitchFamily="34" charset="-128"/>
              </a:rPr>
              <a:t>NNT = 12</a:t>
            </a:r>
          </a:p>
        </p:txBody>
      </p:sp>
      <p:sp>
        <p:nvSpPr>
          <p:cNvPr id="50" name="TextBox 4">
            <a:extLst>
              <a:ext uri="{FF2B5EF4-FFF2-40B4-BE49-F238E27FC236}">
                <a16:creationId xmlns:a16="http://schemas.microsoft.com/office/drawing/2014/main" xmlns="" id="{7D47DD16-5C16-4CD5-8543-6D85D2F14A1E}"/>
              </a:ext>
            </a:extLst>
          </p:cNvPr>
          <p:cNvSpPr txBox="1">
            <a:spLocks noChangeArrowheads="1"/>
          </p:cNvSpPr>
          <p:nvPr/>
        </p:nvSpPr>
        <p:spPr bwMode="auto">
          <a:xfrm>
            <a:off x="1273175" y="5659438"/>
            <a:ext cx="5603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706</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697</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51" name="TextBox 11">
            <a:extLst>
              <a:ext uri="{FF2B5EF4-FFF2-40B4-BE49-F238E27FC236}">
                <a16:creationId xmlns:a16="http://schemas.microsoft.com/office/drawing/2014/main" xmlns="" id="{AEA1E5A9-2B31-42A6-B8CA-7C67FAE06321}"/>
              </a:ext>
            </a:extLst>
          </p:cNvPr>
          <p:cNvSpPr txBox="1">
            <a:spLocks noChangeArrowheads="1"/>
          </p:cNvSpPr>
          <p:nvPr/>
        </p:nvSpPr>
        <p:spPr bwMode="auto">
          <a:xfrm>
            <a:off x="1858963" y="5659438"/>
            <a:ext cx="509587"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636</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593</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52" name="TextBox 12">
            <a:extLst>
              <a:ext uri="{FF2B5EF4-FFF2-40B4-BE49-F238E27FC236}">
                <a16:creationId xmlns:a16="http://schemas.microsoft.com/office/drawing/2014/main" xmlns="" id="{48D6C71B-6376-453F-A60B-F913B853F55C}"/>
              </a:ext>
            </a:extLst>
          </p:cNvPr>
          <p:cNvSpPr txBox="1">
            <a:spLocks noChangeArrowheads="1"/>
          </p:cNvSpPr>
          <p:nvPr/>
        </p:nvSpPr>
        <p:spPr bwMode="auto">
          <a:xfrm>
            <a:off x="2428875" y="5667375"/>
            <a:ext cx="5095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600</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555</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53" name="TextBox 13">
            <a:extLst>
              <a:ext uri="{FF2B5EF4-FFF2-40B4-BE49-F238E27FC236}">
                <a16:creationId xmlns:a16="http://schemas.microsoft.com/office/drawing/2014/main" xmlns="" id="{F3D2D1D4-4244-40E4-929A-03720CE0AFE7}"/>
              </a:ext>
            </a:extLst>
          </p:cNvPr>
          <p:cNvSpPr txBox="1">
            <a:spLocks noChangeArrowheads="1"/>
          </p:cNvSpPr>
          <p:nvPr/>
        </p:nvSpPr>
        <p:spPr bwMode="auto">
          <a:xfrm>
            <a:off x="2981325" y="5667375"/>
            <a:ext cx="5095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579</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521</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54" name="TextBox 14">
            <a:extLst>
              <a:ext uri="{FF2B5EF4-FFF2-40B4-BE49-F238E27FC236}">
                <a16:creationId xmlns:a16="http://schemas.microsoft.com/office/drawing/2014/main" xmlns="" id="{493613C9-7958-40FD-A0F8-63B8E9AF0738}"/>
              </a:ext>
            </a:extLst>
          </p:cNvPr>
          <p:cNvSpPr txBox="1">
            <a:spLocks noChangeArrowheads="1"/>
          </p:cNvSpPr>
          <p:nvPr/>
        </p:nvSpPr>
        <p:spPr bwMode="auto">
          <a:xfrm>
            <a:off x="4692650" y="5667375"/>
            <a:ext cx="5095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543</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461</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55" name="TextBox 15">
            <a:extLst>
              <a:ext uri="{FF2B5EF4-FFF2-40B4-BE49-F238E27FC236}">
                <a16:creationId xmlns:a16="http://schemas.microsoft.com/office/drawing/2014/main" xmlns="" id="{A4C1D7AB-BC28-4F61-B6E4-1799983DABC6}"/>
              </a:ext>
            </a:extLst>
          </p:cNvPr>
          <p:cNvSpPr txBox="1">
            <a:spLocks noChangeArrowheads="1"/>
          </p:cNvSpPr>
          <p:nvPr/>
        </p:nvSpPr>
        <p:spPr bwMode="auto">
          <a:xfrm>
            <a:off x="6378575" y="5667375"/>
            <a:ext cx="5095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509</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426</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56" name="TextBox 16">
            <a:extLst>
              <a:ext uri="{FF2B5EF4-FFF2-40B4-BE49-F238E27FC236}">
                <a16:creationId xmlns:a16="http://schemas.microsoft.com/office/drawing/2014/main" xmlns="" id="{8A141AF9-B456-459B-91BB-65498D4AE9F7}"/>
              </a:ext>
            </a:extLst>
          </p:cNvPr>
          <p:cNvSpPr txBox="1">
            <a:spLocks noChangeArrowheads="1"/>
          </p:cNvSpPr>
          <p:nvPr/>
        </p:nvSpPr>
        <p:spPr bwMode="auto">
          <a:xfrm>
            <a:off x="8072438" y="5659438"/>
            <a:ext cx="509587"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409</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329</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57" name="TextBox 17">
            <a:extLst>
              <a:ext uri="{FF2B5EF4-FFF2-40B4-BE49-F238E27FC236}">
                <a16:creationId xmlns:a16="http://schemas.microsoft.com/office/drawing/2014/main" xmlns="" id="{514AD2FB-9C79-4E7F-A95E-149CEB97FE2B}"/>
              </a:ext>
            </a:extLst>
          </p:cNvPr>
          <p:cNvSpPr txBox="1">
            <a:spLocks noChangeArrowheads="1"/>
          </p:cNvSpPr>
          <p:nvPr/>
        </p:nvSpPr>
        <p:spPr bwMode="auto">
          <a:xfrm>
            <a:off x="153988" y="5630863"/>
            <a:ext cx="1243012"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Riva + DAPT</a:t>
            </a:r>
          </a:p>
          <a:p>
            <a:pP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VKA + DAPT</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pic>
        <p:nvPicPr>
          <p:cNvPr id="265254" name="Picture 7" descr="C:\Users\myee1\Syncplicity Folders\Trials &amp; Projects Active (mleitao@bidmc.harvard.edu )\PIONEER AF-PCI\Biostatistics\Publications\Primary Results Manuscript\KM Curves\Slides\Safety_Group1_2.png">
            <a:extLst>
              <a:ext uri="{FF2B5EF4-FFF2-40B4-BE49-F238E27FC236}">
                <a16:creationId xmlns:a16="http://schemas.microsoft.com/office/drawing/2014/main" xmlns="" id="{C56611B6-8027-42B3-A305-E55D593122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550" y="746125"/>
            <a:ext cx="8375650" cy="486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TextBox 20">
            <a:extLst>
              <a:ext uri="{FF2B5EF4-FFF2-40B4-BE49-F238E27FC236}">
                <a16:creationId xmlns:a16="http://schemas.microsoft.com/office/drawing/2014/main" xmlns="" id="{9A687EC6-4678-4666-8753-D496817440F5}"/>
              </a:ext>
            </a:extLst>
          </p:cNvPr>
          <p:cNvSpPr txBox="1">
            <a:spLocks noChangeArrowheads="1"/>
          </p:cNvSpPr>
          <p:nvPr/>
        </p:nvSpPr>
        <p:spPr bwMode="auto">
          <a:xfrm>
            <a:off x="1833563" y="2747963"/>
            <a:ext cx="14049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400" dirty="0">
                <a:solidFill>
                  <a:srgbClr val="FF99CC"/>
                </a:solidFill>
                <a:ea typeface="MS PGothic" panose="020B0600070205080204" pitchFamily="34" charset="-128"/>
                <a:cs typeface="Arial" panose="020B0604020202020204" pitchFamily="34" charset="0"/>
              </a:rPr>
              <a:t>VKA + DAPT</a:t>
            </a:r>
          </a:p>
        </p:txBody>
      </p:sp>
      <p:sp>
        <p:nvSpPr>
          <p:cNvPr id="61" name="TextBox 6">
            <a:extLst>
              <a:ext uri="{FF2B5EF4-FFF2-40B4-BE49-F238E27FC236}">
                <a16:creationId xmlns:a16="http://schemas.microsoft.com/office/drawing/2014/main" xmlns="" id="{59EE9DE6-D21E-47C8-86CB-0322D064E7D5}"/>
              </a:ext>
            </a:extLst>
          </p:cNvPr>
          <p:cNvSpPr txBox="1">
            <a:spLocks noChangeArrowheads="1"/>
          </p:cNvSpPr>
          <p:nvPr/>
        </p:nvSpPr>
        <p:spPr bwMode="auto">
          <a:xfrm>
            <a:off x="5027613" y="3457575"/>
            <a:ext cx="1468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400" dirty="0">
                <a:solidFill>
                  <a:srgbClr val="FFD68B"/>
                </a:solidFill>
                <a:ea typeface="MS PGothic" panose="020B0600070205080204" pitchFamily="34" charset="-128"/>
                <a:cs typeface="Arial" panose="020B0604020202020204" pitchFamily="34" charset="0"/>
              </a:rPr>
              <a:t>Riva + P2Y</a:t>
            </a:r>
            <a:r>
              <a:rPr lang="en-US" altLang="en-US" sz="1400" baseline="-25000" dirty="0">
                <a:solidFill>
                  <a:srgbClr val="FFD68B"/>
                </a:solidFill>
                <a:ea typeface="MS PGothic" panose="020B0600070205080204" pitchFamily="34" charset="-128"/>
                <a:cs typeface="Arial" panose="020B0604020202020204" pitchFamily="34" charset="0"/>
              </a:rPr>
              <a:t>12</a:t>
            </a:r>
          </a:p>
        </p:txBody>
      </p:sp>
      <p:sp>
        <p:nvSpPr>
          <p:cNvPr id="63" name="TextBox 7">
            <a:extLst>
              <a:ext uri="{FF2B5EF4-FFF2-40B4-BE49-F238E27FC236}">
                <a16:creationId xmlns:a16="http://schemas.microsoft.com/office/drawing/2014/main" xmlns="" id="{9DEE96C7-E2A2-4600-BC43-68FCFE5D2853}"/>
              </a:ext>
            </a:extLst>
          </p:cNvPr>
          <p:cNvSpPr txBox="1">
            <a:spLocks noChangeArrowheads="1"/>
          </p:cNvSpPr>
          <p:nvPr/>
        </p:nvSpPr>
        <p:spPr bwMode="auto">
          <a:xfrm>
            <a:off x="8172450" y="2708275"/>
            <a:ext cx="10525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600" dirty="0">
                <a:solidFill>
                  <a:srgbClr val="FFDA14"/>
                </a:solidFill>
                <a:ea typeface="MS PGothic" panose="020B0600070205080204" pitchFamily="34" charset="-128"/>
                <a:cs typeface="Arial" panose="020B0604020202020204" pitchFamily="34" charset="0"/>
              </a:rPr>
              <a:t>16.8%</a:t>
            </a:r>
          </a:p>
        </p:txBody>
      </p:sp>
      <p:sp>
        <p:nvSpPr>
          <p:cNvPr id="16" name="TextBox 15">
            <a:extLst>
              <a:ext uri="{FF2B5EF4-FFF2-40B4-BE49-F238E27FC236}">
                <a16:creationId xmlns:a16="http://schemas.microsoft.com/office/drawing/2014/main" xmlns="" id="{EA59F44C-16AC-4CFC-993C-C103437607B4}"/>
              </a:ext>
            </a:extLst>
          </p:cNvPr>
          <p:cNvSpPr txBox="1">
            <a:spLocks noChangeArrowheads="1"/>
          </p:cNvSpPr>
          <p:nvPr/>
        </p:nvSpPr>
        <p:spPr bwMode="auto">
          <a:xfrm>
            <a:off x="7188200" y="2100263"/>
            <a:ext cx="135413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en-US" sz="1600" dirty="0">
                <a:solidFill>
                  <a:srgbClr val="FFFFFF"/>
                </a:solidFill>
                <a:ea typeface="MS PGothic" panose="020B0600070205080204" pitchFamily="34" charset="-128"/>
              </a:rPr>
              <a:t>p&lt;0.000013</a:t>
            </a:r>
          </a:p>
        </p:txBody>
      </p:sp>
      <p:cxnSp>
        <p:nvCxnSpPr>
          <p:cNvPr id="265259" name="Straight Connector 17">
            <a:extLst>
              <a:ext uri="{FF2B5EF4-FFF2-40B4-BE49-F238E27FC236}">
                <a16:creationId xmlns:a16="http://schemas.microsoft.com/office/drawing/2014/main" xmlns="" id="{C8446428-5EE0-476B-BC30-F50F8A18DDBB}"/>
              </a:ext>
            </a:extLst>
          </p:cNvPr>
          <p:cNvCxnSpPr>
            <a:cxnSpLocks noChangeShapeType="1"/>
          </p:cNvCxnSpPr>
          <p:nvPr/>
        </p:nvCxnSpPr>
        <p:spPr bwMode="auto">
          <a:xfrm>
            <a:off x="7883525" y="239395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65260" name="Straight Connector 19">
            <a:extLst>
              <a:ext uri="{FF2B5EF4-FFF2-40B4-BE49-F238E27FC236}">
                <a16:creationId xmlns:a16="http://schemas.microsoft.com/office/drawing/2014/main" xmlns="" id="{4E19C811-2EE7-4FA5-A698-1A7C45CA6307}"/>
              </a:ext>
            </a:extLst>
          </p:cNvPr>
          <p:cNvCxnSpPr>
            <a:cxnSpLocks noChangeShapeType="1"/>
          </p:cNvCxnSpPr>
          <p:nvPr/>
        </p:nvCxnSpPr>
        <p:spPr bwMode="auto">
          <a:xfrm flipV="1">
            <a:off x="7878763" y="170815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1" name="TextBox 20">
            <a:extLst>
              <a:ext uri="{FF2B5EF4-FFF2-40B4-BE49-F238E27FC236}">
                <a16:creationId xmlns:a16="http://schemas.microsoft.com/office/drawing/2014/main" xmlns="" id="{63D4589A-1401-43F7-A632-19ABE9BCF0BD}"/>
              </a:ext>
            </a:extLst>
          </p:cNvPr>
          <p:cNvSpPr txBox="1">
            <a:spLocks noChangeArrowheads="1"/>
          </p:cNvSpPr>
          <p:nvPr/>
        </p:nvSpPr>
        <p:spPr bwMode="auto">
          <a:xfrm>
            <a:off x="4981575" y="3889375"/>
            <a:ext cx="31956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en-US" sz="1600" dirty="0">
                <a:solidFill>
                  <a:srgbClr val="FFFFFF"/>
                </a:solidFill>
                <a:ea typeface="MS PGothic" panose="020B0600070205080204" pitchFamily="34" charset="-128"/>
              </a:rPr>
              <a:t>HR = 0.59 (95% CI 0.47-0.76)</a:t>
            </a:r>
          </a:p>
          <a:p>
            <a:pPr eaLnBrk="0" fontAlgn="base" hangingPunct="0">
              <a:spcBef>
                <a:spcPct val="0"/>
              </a:spcBef>
              <a:spcAft>
                <a:spcPct val="0"/>
              </a:spcAft>
              <a:defRPr/>
            </a:pPr>
            <a:r>
              <a:rPr lang="en-US" altLang="en-US" sz="1600" dirty="0">
                <a:solidFill>
                  <a:srgbClr val="FFFFFF"/>
                </a:solidFill>
                <a:ea typeface="MS PGothic" panose="020B0600070205080204" pitchFamily="34" charset="-128"/>
              </a:rPr>
              <a:t>ARR = 9.9</a:t>
            </a:r>
          </a:p>
          <a:p>
            <a:pPr eaLnBrk="0" fontAlgn="base" hangingPunct="0">
              <a:spcBef>
                <a:spcPct val="0"/>
              </a:spcBef>
              <a:spcAft>
                <a:spcPct val="0"/>
              </a:spcAft>
              <a:defRPr/>
            </a:pPr>
            <a:r>
              <a:rPr lang="en-US" altLang="en-US" sz="1600" dirty="0">
                <a:solidFill>
                  <a:srgbClr val="FFFFFF"/>
                </a:solidFill>
                <a:ea typeface="MS PGothic" panose="020B0600070205080204" pitchFamily="34" charset="-128"/>
              </a:rPr>
              <a:t>NNT = 11</a:t>
            </a:r>
          </a:p>
        </p:txBody>
      </p:sp>
      <p:sp>
        <p:nvSpPr>
          <p:cNvPr id="78" name="TextBox 4">
            <a:extLst>
              <a:ext uri="{FF2B5EF4-FFF2-40B4-BE49-F238E27FC236}">
                <a16:creationId xmlns:a16="http://schemas.microsoft.com/office/drawing/2014/main" xmlns="" id="{F3872623-0608-4ACA-A157-886785CED91E}"/>
              </a:ext>
            </a:extLst>
          </p:cNvPr>
          <p:cNvSpPr txBox="1">
            <a:spLocks noChangeArrowheads="1"/>
          </p:cNvSpPr>
          <p:nvPr/>
        </p:nvSpPr>
        <p:spPr bwMode="auto">
          <a:xfrm>
            <a:off x="1273175" y="5659438"/>
            <a:ext cx="5603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696</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697</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79" name="TextBox 11">
            <a:extLst>
              <a:ext uri="{FF2B5EF4-FFF2-40B4-BE49-F238E27FC236}">
                <a16:creationId xmlns:a16="http://schemas.microsoft.com/office/drawing/2014/main" xmlns="" id="{39956CD5-3ECD-498B-A860-47B9314CEB80}"/>
              </a:ext>
            </a:extLst>
          </p:cNvPr>
          <p:cNvSpPr txBox="1">
            <a:spLocks noChangeArrowheads="1"/>
          </p:cNvSpPr>
          <p:nvPr/>
        </p:nvSpPr>
        <p:spPr bwMode="auto">
          <a:xfrm>
            <a:off x="1858963" y="5659438"/>
            <a:ext cx="509587"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628</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593</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80" name="TextBox 12">
            <a:extLst>
              <a:ext uri="{FF2B5EF4-FFF2-40B4-BE49-F238E27FC236}">
                <a16:creationId xmlns:a16="http://schemas.microsoft.com/office/drawing/2014/main" xmlns="" id="{A228761D-9885-4F68-ADB9-289A1EFF87EA}"/>
              </a:ext>
            </a:extLst>
          </p:cNvPr>
          <p:cNvSpPr txBox="1">
            <a:spLocks noChangeArrowheads="1"/>
          </p:cNvSpPr>
          <p:nvPr/>
        </p:nvSpPr>
        <p:spPr bwMode="auto">
          <a:xfrm>
            <a:off x="2428875" y="5667375"/>
            <a:ext cx="5095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606</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555</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81" name="TextBox 13">
            <a:extLst>
              <a:ext uri="{FF2B5EF4-FFF2-40B4-BE49-F238E27FC236}">
                <a16:creationId xmlns:a16="http://schemas.microsoft.com/office/drawing/2014/main" xmlns="" id="{9677F606-1287-4A93-8EE8-FCE72ECA4FB6}"/>
              </a:ext>
            </a:extLst>
          </p:cNvPr>
          <p:cNvSpPr txBox="1">
            <a:spLocks noChangeArrowheads="1"/>
          </p:cNvSpPr>
          <p:nvPr/>
        </p:nvSpPr>
        <p:spPr bwMode="auto">
          <a:xfrm>
            <a:off x="2981325" y="5667375"/>
            <a:ext cx="5095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585</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521</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82" name="TextBox 14">
            <a:extLst>
              <a:ext uri="{FF2B5EF4-FFF2-40B4-BE49-F238E27FC236}">
                <a16:creationId xmlns:a16="http://schemas.microsoft.com/office/drawing/2014/main" xmlns="" id="{156B1244-9F74-470F-93D9-14EFFDC2689F}"/>
              </a:ext>
            </a:extLst>
          </p:cNvPr>
          <p:cNvSpPr txBox="1">
            <a:spLocks noChangeArrowheads="1"/>
          </p:cNvSpPr>
          <p:nvPr/>
        </p:nvSpPr>
        <p:spPr bwMode="auto">
          <a:xfrm>
            <a:off x="4692650" y="5667375"/>
            <a:ext cx="5095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543</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461</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83" name="TextBox 15">
            <a:extLst>
              <a:ext uri="{FF2B5EF4-FFF2-40B4-BE49-F238E27FC236}">
                <a16:creationId xmlns:a16="http://schemas.microsoft.com/office/drawing/2014/main" xmlns="" id="{69794B77-5B89-40DC-A1B2-7D8D215E2181}"/>
              </a:ext>
            </a:extLst>
          </p:cNvPr>
          <p:cNvSpPr txBox="1">
            <a:spLocks noChangeArrowheads="1"/>
          </p:cNvSpPr>
          <p:nvPr/>
        </p:nvSpPr>
        <p:spPr bwMode="auto">
          <a:xfrm>
            <a:off x="6378575" y="5667375"/>
            <a:ext cx="5095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510</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426</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84" name="TextBox 16">
            <a:extLst>
              <a:ext uri="{FF2B5EF4-FFF2-40B4-BE49-F238E27FC236}">
                <a16:creationId xmlns:a16="http://schemas.microsoft.com/office/drawing/2014/main" xmlns="" id="{C12FE0B4-3B5D-4328-AC47-AAC6A21E061F}"/>
              </a:ext>
            </a:extLst>
          </p:cNvPr>
          <p:cNvSpPr txBox="1">
            <a:spLocks noChangeArrowheads="1"/>
          </p:cNvSpPr>
          <p:nvPr/>
        </p:nvSpPr>
        <p:spPr bwMode="auto">
          <a:xfrm>
            <a:off x="8075613" y="5662613"/>
            <a:ext cx="509587"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383</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329</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85" name="TextBox 17">
            <a:extLst>
              <a:ext uri="{FF2B5EF4-FFF2-40B4-BE49-F238E27FC236}">
                <a16:creationId xmlns:a16="http://schemas.microsoft.com/office/drawing/2014/main" xmlns="" id="{17E6C428-D07B-4AE1-B474-8634E30A98AA}"/>
              </a:ext>
            </a:extLst>
          </p:cNvPr>
          <p:cNvSpPr txBox="1">
            <a:spLocks noChangeArrowheads="1"/>
          </p:cNvSpPr>
          <p:nvPr/>
        </p:nvSpPr>
        <p:spPr bwMode="auto">
          <a:xfrm>
            <a:off x="153988" y="5630863"/>
            <a:ext cx="1243012"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Riva + P2Y</a:t>
            </a:r>
            <a:r>
              <a:rPr lang="en-US" altLang="en-US" sz="1200" baseline="-25000" dirty="0">
                <a:solidFill>
                  <a:srgbClr val="FFD68B"/>
                </a:solidFill>
                <a:ea typeface="MS PGothic" panose="020B0600070205080204" pitchFamily="34" charset="-128"/>
                <a:cs typeface="Arial" panose="020B0604020202020204" pitchFamily="34" charset="0"/>
              </a:rPr>
              <a:t>12</a:t>
            </a:r>
          </a:p>
          <a:p>
            <a:pP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VKA + DAPT</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pic>
        <p:nvPicPr>
          <p:cNvPr id="265270" name="Picture 8" descr="C:\Users\myee1\Syncplicity Folders\Trials &amp; Projects Active (mleitao@bidmc.harvard.edu )\PIONEER AF-PCI\Biostatistics\Publications\Primary Results Manuscript\KM Curves\Slides\safety_no_axis.png">
            <a:extLst>
              <a:ext uri="{FF2B5EF4-FFF2-40B4-BE49-F238E27FC236}">
                <a16:creationId xmlns:a16="http://schemas.microsoft.com/office/drawing/2014/main" xmlns="" id="{FFC72138-1BE5-443B-AB06-C56D128F17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488" y="733425"/>
            <a:ext cx="8389937"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 name="TextBox 6">
            <a:extLst>
              <a:ext uri="{FF2B5EF4-FFF2-40B4-BE49-F238E27FC236}">
                <a16:creationId xmlns:a16="http://schemas.microsoft.com/office/drawing/2014/main" xmlns="" id="{89A04D53-C0C2-497D-9472-22CD2F5103C2}"/>
              </a:ext>
            </a:extLst>
          </p:cNvPr>
          <p:cNvSpPr txBox="1">
            <a:spLocks noChangeArrowheads="1"/>
          </p:cNvSpPr>
          <p:nvPr/>
        </p:nvSpPr>
        <p:spPr bwMode="auto">
          <a:xfrm>
            <a:off x="5027613" y="3457575"/>
            <a:ext cx="1468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400" dirty="0">
                <a:solidFill>
                  <a:srgbClr val="FFD68B"/>
                </a:solidFill>
                <a:ea typeface="MS PGothic" panose="020B0600070205080204" pitchFamily="34" charset="-128"/>
                <a:cs typeface="Arial" panose="020B0604020202020204" pitchFamily="34" charset="0"/>
              </a:rPr>
              <a:t>Riva + P2Y</a:t>
            </a:r>
            <a:r>
              <a:rPr lang="en-US" altLang="en-US" sz="1400" baseline="-25000" dirty="0">
                <a:solidFill>
                  <a:srgbClr val="FFD68B"/>
                </a:solidFill>
                <a:ea typeface="MS PGothic" panose="020B0600070205080204" pitchFamily="34" charset="-128"/>
                <a:cs typeface="Arial" panose="020B0604020202020204" pitchFamily="34" charset="0"/>
              </a:rPr>
              <a:t>12</a:t>
            </a:r>
          </a:p>
        </p:txBody>
      </p:sp>
      <p:sp>
        <p:nvSpPr>
          <p:cNvPr id="96" name="TextBox 20">
            <a:extLst>
              <a:ext uri="{FF2B5EF4-FFF2-40B4-BE49-F238E27FC236}">
                <a16:creationId xmlns:a16="http://schemas.microsoft.com/office/drawing/2014/main" xmlns="" id="{A9F5069D-EA66-41BE-9B04-FBECF6007F69}"/>
              </a:ext>
            </a:extLst>
          </p:cNvPr>
          <p:cNvSpPr txBox="1">
            <a:spLocks noChangeArrowheads="1"/>
          </p:cNvSpPr>
          <p:nvPr/>
        </p:nvSpPr>
        <p:spPr bwMode="auto">
          <a:xfrm>
            <a:off x="1662113" y="2787650"/>
            <a:ext cx="14049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400" dirty="0">
                <a:solidFill>
                  <a:srgbClr val="FF99CC"/>
                </a:solidFill>
                <a:ea typeface="MS PGothic" panose="020B0600070205080204" pitchFamily="34" charset="-128"/>
                <a:cs typeface="Arial" panose="020B0604020202020204" pitchFamily="34" charset="0"/>
              </a:rPr>
              <a:t>VKA + DAPT</a:t>
            </a:r>
          </a:p>
        </p:txBody>
      </p:sp>
      <p:sp>
        <p:nvSpPr>
          <p:cNvPr id="97" name="TextBox 21">
            <a:extLst>
              <a:ext uri="{FF2B5EF4-FFF2-40B4-BE49-F238E27FC236}">
                <a16:creationId xmlns:a16="http://schemas.microsoft.com/office/drawing/2014/main" xmlns="" id="{9A3C9334-9C8E-45B2-A9C3-DE80E5BCB06E}"/>
              </a:ext>
            </a:extLst>
          </p:cNvPr>
          <p:cNvSpPr txBox="1">
            <a:spLocks noChangeArrowheads="1"/>
          </p:cNvSpPr>
          <p:nvPr/>
        </p:nvSpPr>
        <p:spPr bwMode="auto">
          <a:xfrm>
            <a:off x="3186113" y="3076575"/>
            <a:ext cx="12858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400" dirty="0">
                <a:solidFill>
                  <a:srgbClr val="ADC1FD"/>
                </a:solidFill>
                <a:ea typeface="MS PGothic" panose="020B0600070205080204" pitchFamily="34" charset="-128"/>
                <a:cs typeface="Arial" panose="020B0604020202020204" pitchFamily="34" charset="0"/>
              </a:rPr>
              <a:t>Riva + DAPT</a:t>
            </a:r>
          </a:p>
        </p:txBody>
      </p:sp>
      <p:sp>
        <p:nvSpPr>
          <p:cNvPr id="98" name="TextBox 8">
            <a:extLst>
              <a:ext uri="{FF2B5EF4-FFF2-40B4-BE49-F238E27FC236}">
                <a16:creationId xmlns:a16="http://schemas.microsoft.com/office/drawing/2014/main" xmlns="" id="{B86A66EE-7F87-4A70-BBD0-CC3F633306FE}"/>
              </a:ext>
            </a:extLst>
          </p:cNvPr>
          <p:cNvSpPr txBox="1">
            <a:spLocks noChangeArrowheads="1"/>
          </p:cNvSpPr>
          <p:nvPr/>
        </p:nvSpPr>
        <p:spPr bwMode="auto">
          <a:xfrm>
            <a:off x="3940175" y="3962400"/>
            <a:ext cx="2173288" cy="1006475"/>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en-US" sz="1100" dirty="0">
                <a:solidFill>
                  <a:srgbClr val="000000"/>
                </a:solidFill>
                <a:ea typeface="MS PGothic" panose="020B0600070205080204" pitchFamily="34" charset="-128"/>
              </a:rPr>
              <a:t>Riva + P2Y</a:t>
            </a:r>
            <a:r>
              <a:rPr lang="en-US" altLang="en-US" sz="1100" baseline="-25000" dirty="0">
                <a:solidFill>
                  <a:srgbClr val="000000"/>
                </a:solidFill>
                <a:ea typeface="MS PGothic" panose="020B0600070205080204" pitchFamily="34" charset="-128"/>
              </a:rPr>
              <a:t>12</a:t>
            </a:r>
            <a:r>
              <a:rPr lang="en-US" altLang="en-US" sz="1100" dirty="0">
                <a:solidFill>
                  <a:srgbClr val="000000"/>
                </a:solidFill>
                <a:ea typeface="MS PGothic" panose="020B0600070205080204" pitchFamily="34" charset="-128"/>
              </a:rPr>
              <a:t> v. VKA + DAPT</a:t>
            </a:r>
          </a:p>
          <a:p>
            <a:pPr eaLnBrk="0" fontAlgn="base" hangingPunct="0">
              <a:spcBef>
                <a:spcPct val="0"/>
              </a:spcBef>
              <a:spcAft>
                <a:spcPct val="0"/>
              </a:spcAft>
              <a:defRPr/>
            </a:pPr>
            <a:endParaRPr lang="en-US" altLang="en-US" sz="200" dirty="0">
              <a:solidFill>
                <a:srgbClr val="000000"/>
              </a:solidFill>
              <a:ea typeface="MS PGothic" panose="020B0600070205080204" pitchFamily="34" charset="-128"/>
            </a:endParaRPr>
          </a:p>
          <a:p>
            <a:pPr eaLnBrk="0" fontAlgn="base" hangingPunct="0">
              <a:spcBef>
                <a:spcPct val="0"/>
              </a:spcBef>
              <a:spcAft>
                <a:spcPct val="0"/>
              </a:spcAft>
              <a:defRPr/>
            </a:pPr>
            <a:endParaRPr lang="en-US" altLang="en-US" sz="100" dirty="0">
              <a:solidFill>
                <a:srgbClr val="000000"/>
              </a:solidFill>
              <a:ea typeface="MS PGothic" panose="020B0600070205080204" pitchFamily="34" charset="-128"/>
            </a:endParaRPr>
          </a:p>
          <a:p>
            <a:pPr eaLnBrk="0" fontAlgn="base" hangingPunct="0">
              <a:spcBef>
                <a:spcPct val="0"/>
              </a:spcBef>
              <a:spcAft>
                <a:spcPct val="0"/>
              </a:spcAft>
              <a:defRPr/>
            </a:pPr>
            <a:r>
              <a:rPr lang="en-US" altLang="en-US" sz="1100" dirty="0">
                <a:solidFill>
                  <a:srgbClr val="000000"/>
                </a:solidFill>
                <a:ea typeface="MS PGothic" panose="020B0600070205080204" pitchFamily="34" charset="-128"/>
              </a:rPr>
              <a:t>HR=0.59 (95% CI: 0.47-0.76)</a:t>
            </a:r>
          </a:p>
          <a:p>
            <a:pPr eaLnBrk="0" fontAlgn="base" hangingPunct="0">
              <a:spcBef>
                <a:spcPct val="0"/>
              </a:spcBef>
              <a:spcAft>
                <a:spcPct val="0"/>
              </a:spcAft>
              <a:defRPr/>
            </a:pPr>
            <a:r>
              <a:rPr lang="en-US" altLang="en-US" sz="1100" dirty="0">
                <a:solidFill>
                  <a:srgbClr val="000000"/>
                </a:solidFill>
                <a:ea typeface="MS PGothic" panose="020B0600070205080204" pitchFamily="34" charset="-128"/>
              </a:rPr>
              <a:t>p &lt;0.000013</a:t>
            </a:r>
          </a:p>
          <a:p>
            <a:pPr eaLnBrk="0" fontAlgn="base" hangingPunct="0">
              <a:spcBef>
                <a:spcPct val="0"/>
              </a:spcBef>
              <a:spcAft>
                <a:spcPct val="0"/>
              </a:spcAft>
              <a:defRPr/>
            </a:pPr>
            <a:r>
              <a:rPr lang="en-US" altLang="en-US" sz="1100" dirty="0">
                <a:solidFill>
                  <a:srgbClr val="000000"/>
                </a:solidFill>
                <a:ea typeface="MS PGothic" panose="020B0600070205080204" pitchFamily="34" charset="-128"/>
              </a:rPr>
              <a:t>ARR=9.9</a:t>
            </a:r>
          </a:p>
          <a:p>
            <a:pPr eaLnBrk="0" fontAlgn="base" hangingPunct="0">
              <a:spcBef>
                <a:spcPct val="0"/>
              </a:spcBef>
              <a:spcAft>
                <a:spcPct val="0"/>
              </a:spcAft>
              <a:defRPr/>
            </a:pPr>
            <a:r>
              <a:rPr lang="en-US" altLang="en-US" sz="1100" dirty="0">
                <a:solidFill>
                  <a:srgbClr val="000000"/>
                </a:solidFill>
                <a:ea typeface="MS PGothic" panose="020B0600070205080204" pitchFamily="34" charset="-128"/>
              </a:rPr>
              <a:t>NNT=11</a:t>
            </a:r>
          </a:p>
        </p:txBody>
      </p:sp>
      <p:sp>
        <p:nvSpPr>
          <p:cNvPr id="99" name="TextBox 26">
            <a:extLst>
              <a:ext uri="{FF2B5EF4-FFF2-40B4-BE49-F238E27FC236}">
                <a16:creationId xmlns:a16="http://schemas.microsoft.com/office/drawing/2014/main" xmlns="" id="{93E55165-8160-4B4F-BF0D-7FFF72A13303}"/>
              </a:ext>
            </a:extLst>
          </p:cNvPr>
          <p:cNvSpPr txBox="1">
            <a:spLocks noChangeArrowheads="1"/>
          </p:cNvSpPr>
          <p:nvPr/>
        </p:nvSpPr>
        <p:spPr bwMode="auto">
          <a:xfrm>
            <a:off x="6100763" y="3962400"/>
            <a:ext cx="2125662" cy="1006475"/>
          </a:xfrm>
          <a:prstGeom prst="rect">
            <a:avLst/>
          </a:prstGeom>
          <a:solidFill>
            <a:srgbClr val="ADC1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100" u="sng" dirty="0">
                <a:solidFill>
                  <a:srgbClr val="000000"/>
                </a:solidFill>
                <a:ea typeface="MS PGothic" panose="020B0600070205080204" pitchFamily="34" charset="-128"/>
                <a:cs typeface="Arial" panose="020B0604020202020204" pitchFamily="34" charset="0"/>
              </a:rPr>
              <a:t>Riva + DAPT v. VKA + DAPT</a:t>
            </a:r>
          </a:p>
          <a:p>
            <a:pPr eaLnBrk="0" fontAlgn="base" hangingPunct="0">
              <a:lnSpc>
                <a:spcPct val="100000"/>
              </a:lnSpc>
              <a:spcBef>
                <a:spcPct val="0"/>
              </a:spcBef>
              <a:spcAft>
                <a:spcPct val="0"/>
              </a:spcAft>
              <a:buClrTx/>
              <a:buSzTx/>
              <a:buFontTx/>
              <a:buNone/>
              <a:defRPr/>
            </a:pPr>
            <a:endParaRPr lang="en-US" altLang="en-US" sz="100" dirty="0">
              <a:solidFill>
                <a:srgbClr val="000000"/>
              </a:solidFill>
              <a:ea typeface="MS PGothic" panose="020B0600070205080204" pitchFamily="34" charset="-128"/>
              <a:cs typeface="Arial" panose="020B0604020202020204" pitchFamily="34" charset="0"/>
            </a:endParaRPr>
          </a:p>
          <a:p>
            <a:pPr eaLnBrk="0" fontAlgn="base" hangingPunct="0">
              <a:lnSpc>
                <a:spcPct val="100000"/>
              </a:lnSpc>
              <a:spcBef>
                <a:spcPct val="0"/>
              </a:spcBef>
              <a:spcAft>
                <a:spcPct val="0"/>
              </a:spcAft>
              <a:buClrTx/>
              <a:buSzTx/>
              <a:buFontTx/>
              <a:buNone/>
              <a:defRPr/>
            </a:pPr>
            <a:r>
              <a:rPr lang="en-US" altLang="en-US" sz="1100" dirty="0">
                <a:solidFill>
                  <a:srgbClr val="000000"/>
                </a:solidFill>
                <a:ea typeface="MS PGothic" panose="020B0600070205080204" pitchFamily="34" charset="-128"/>
                <a:cs typeface="Arial" panose="020B0604020202020204" pitchFamily="34" charset="0"/>
              </a:rPr>
              <a:t>HR=0.63 (95% CI: 0.50-0.80)</a:t>
            </a:r>
          </a:p>
          <a:p>
            <a:pPr eaLnBrk="0" fontAlgn="base" hangingPunct="0">
              <a:lnSpc>
                <a:spcPct val="100000"/>
              </a:lnSpc>
              <a:spcBef>
                <a:spcPct val="0"/>
              </a:spcBef>
              <a:spcAft>
                <a:spcPct val="0"/>
              </a:spcAft>
              <a:buClrTx/>
              <a:buSzTx/>
              <a:buFontTx/>
              <a:buNone/>
              <a:defRPr/>
            </a:pPr>
            <a:r>
              <a:rPr lang="en-US" altLang="en-US" sz="1100" dirty="0">
                <a:solidFill>
                  <a:srgbClr val="000000"/>
                </a:solidFill>
                <a:ea typeface="MS PGothic" panose="020B0600070205080204" pitchFamily="34" charset="-128"/>
                <a:cs typeface="Arial" panose="020B0604020202020204" pitchFamily="34" charset="0"/>
              </a:rPr>
              <a:t>p &lt;0.00018</a:t>
            </a:r>
          </a:p>
          <a:p>
            <a:pPr eaLnBrk="0" fontAlgn="base" hangingPunct="0">
              <a:lnSpc>
                <a:spcPct val="100000"/>
              </a:lnSpc>
              <a:spcBef>
                <a:spcPct val="0"/>
              </a:spcBef>
              <a:spcAft>
                <a:spcPct val="0"/>
              </a:spcAft>
              <a:buClrTx/>
              <a:buSzTx/>
              <a:buFontTx/>
              <a:buNone/>
              <a:defRPr/>
            </a:pPr>
            <a:r>
              <a:rPr lang="en-US" altLang="en-US" sz="1100" dirty="0">
                <a:solidFill>
                  <a:srgbClr val="000000"/>
                </a:solidFill>
                <a:ea typeface="MS PGothic" panose="020B0600070205080204" pitchFamily="34" charset="-128"/>
                <a:cs typeface="Arial" panose="020B0604020202020204" pitchFamily="34" charset="0"/>
              </a:rPr>
              <a:t>ARR=8.7</a:t>
            </a:r>
          </a:p>
          <a:p>
            <a:pPr eaLnBrk="0" fontAlgn="base" hangingPunct="0">
              <a:lnSpc>
                <a:spcPct val="100000"/>
              </a:lnSpc>
              <a:spcBef>
                <a:spcPct val="0"/>
              </a:spcBef>
              <a:spcAft>
                <a:spcPct val="0"/>
              </a:spcAft>
              <a:buClrTx/>
              <a:buSzTx/>
              <a:buFontTx/>
              <a:buNone/>
              <a:defRPr/>
            </a:pPr>
            <a:r>
              <a:rPr lang="en-US" altLang="en-US" sz="1100" dirty="0">
                <a:solidFill>
                  <a:srgbClr val="000000"/>
                </a:solidFill>
                <a:ea typeface="MS PGothic" panose="020B0600070205080204" pitchFamily="34" charset="-128"/>
                <a:cs typeface="Arial" panose="020B0604020202020204" pitchFamily="34" charset="0"/>
              </a:rPr>
              <a:t>NNT=12</a:t>
            </a:r>
          </a:p>
        </p:txBody>
      </p:sp>
      <p:cxnSp>
        <p:nvCxnSpPr>
          <p:cNvPr id="265276" name="Straight Connector 4">
            <a:extLst>
              <a:ext uri="{FF2B5EF4-FFF2-40B4-BE49-F238E27FC236}">
                <a16:creationId xmlns:a16="http://schemas.microsoft.com/office/drawing/2014/main" xmlns="" id="{D93C31EB-76C8-43D2-8F41-29425B2CD43A}"/>
              </a:ext>
            </a:extLst>
          </p:cNvPr>
          <p:cNvCxnSpPr>
            <a:cxnSpLocks noChangeShapeType="1"/>
          </p:cNvCxnSpPr>
          <p:nvPr/>
        </p:nvCxnSpPr>
        <p:spPr bwMode="auto">
          <a:xfrm>
            <a:off x="4043363" y="4191000"/>
            <a:ext cx="187325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cxnSp>
      <p:sp>
        <p:nvSpPr>
          <p:cNvPr id="101" name="TextBox 4">
            <a:extLst>
              <a:ext uri="{FF2B5EF4-FFF2-40B4-BE49-F238E27FC236}">
                <a16:creationId xmlns:a16="http://schemas.microsoft.com/office/drawing/2014/main" xmlns="" id="{2E039CBD-F7EF-4BEA-B912-549D8DF5BF83}"/>
              </a:ext>
            </a:extLst>
          </p:cNvPr>
          <p:cNvSpPr txBox="1">
            <a:spLocks noChangeArrowheads="1"/>
          </p:cNvSpPr>
          <p:nvPr/>
        </p:nvSpPr>
        <p:spPr bwMode="auto">
          <a:xfrm>
            <a:off x="1273175" y="5659438"/>
            <a:ext cx="5603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696</a:t>
            </a:r>
          </a:p>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706</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697</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102" name="TextBox 11">
            <a:extLst>
              <a:ext uri="{FF2B5EF4-FFF2-40B4-BE49-F238E27FC236}">
                <a16:creationId xmlns:a16="http://schemas.microsoft.com/office/drawing/2014/main" xmlns="" id="{E00AE04F-0903-403C-A1FA-38401290406D}"/>
              </a:ext>
            </a:extLst>
          </p:cNvPr>
          <p:cNvSpPr txBox="1">
            <a:spLocks noChangeArrowheads="1"/>
          </p:cNvSpPr>
          <p:nvPr/>
        </p:nvSpPr>
        <p:spPr bwMode="auto">
          <a:xfrm>
            <a:off x="1858963" y="5659438"/>
            <a:ext cx="50958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628</a:t>
            </a:r>
          </a:p>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636</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593</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103" name="TextBox 12">
            <a:extLst>
              <a:ext uri="{FF2B5EF4-FFF2-40B4-BE49-F238E27FC236}">
                <a16:creationId xmlns:a16="http://schemas.microsoft.com/office/drawing/2014/main" xmlns="" id="{FC444469-D3D6-444D-B2DB-E5219AEE1BDD}"/>
              </a:ext>
            </a:extLst>
          </p:cNvPr>
          <p:cNvSpPr txBox="1">
            <a:spLocks noChangeArrowheads="1"/>
          </p:cNvSpPr>
          <p:nvPr/>
        </p:nvSpPr>
        <p:spPr bwMode="auto">
          <a:xfrm>
            <a:off x="2428875" y="5667375"/>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606</a:t>
            </a:r>
          </a:p>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600</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555</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104" name="TextBox 13">
            <a:extLst>
              <a:ext uri="{FF2B5EF4-FFF2-40B4-BE49-F238E27FC236}">
                <a16:creationId xmlns:a16="http://schemas.microsoft.com/office/drawing/2014/main" xmlns="" id="{E62F989C-F1D6-49D3-82A4-DA66B846EA85}"/>
              </a:ext>
            </a:extLst>
          </p:cNvPr>
          <p:cNvSpPr txBox="1">
            <a:spLocks noChangeArrowheads="1"/>
          </p:cNvSpPr>
          <p:nvPr/>
        </p:nvSpPr>
        <p:spPr bwMode="auto">
          <a:xfrm>
            <a:off x="2981325" y="5667375"/>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585</a:t>
            </a:r>
          </a:p>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579</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521</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105" name="TextBox 14">
            <a:extLst>
              <a:ext uri="{FF2B5EF4-FFF2-40B4-BE49-F238E27FC236}">
                <a16:creationId xmlns:a16="http://schemas.microsoft.com/office/drawing/2014/main" xmlns="" id="{1027BFB5-DEC1-4262-A18B-82EE99F30BC0}"/>
              </a:ext>
            </a:extLst>
          </p:cNvPr>
          <p:cNvSpPr txBox="1">
            <a:spLocks noChangeArrowheads="1"/>
          </p:cNvSpPr>
          <p:nvPr/>
        </p:nvSpPr>
        <p:spPr bwMode="auto">
          <a:xfrm>
            <a:off x="4692650" y="5667375"/>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543</a:t>
            </a:r>
          </a:p>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543</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461</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106" name="TextBox 15">
            <a:extLst>
              <a:ext uri="{FF2B5EF4-FFF2-40B4-BE49-F238E27FC236}">
                <a16:creationId xmlns:a16="http://schemas.microsoft.com/office/drawing/2014/main" xmlns="" id="{92A42E0A-1584-4724-A0FA-46B2C5452606}"/>
              </a:ext>
            </a:extLst>
          </p:cNvPr>
          <p:cNvSpPr txBox="1">
            <a:spLocks noChangeArrowheads="1"/>
          </p:cNvSpPr>
          <p:nvPr/>
        </p:nvSpPr>
        <p:spPr bwMode="auto">
          <a:xfrm>
            <a:off x="6378575" y="5667375"/>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510</a:t>
            </a:r>
          </a:p>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509</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426</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107" name="TextBox 16">
            <a:extLst>
              <a:ext uri="{FF2B5EF4-FFF2-40B4-BE49-F238E27FC236}">
                <a16:creationId xmlns:a16="http://schemas.microsoft.com/office/drawing/2014/main" xmlns="" id="{A867725D-F2DB-4928-94CF-A1B075D415C6}"/>
              </a:ext>
            </a:extLst>
          </p:cNvPr>
          <p:cNvSpPr txBox="1">
            <a:spLocks noChangeArrowheads="1"/>
          </p:cNvSpPr>
          <p:nvPr/>
        </p:nvSpPr>
        <p:spPr bwMode="auto">
          <a:xfrm>
            <a:off x="8069263" y="5661025"/>
            <a:ext cx="50958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383</a:t>
            </a:r>
          </a:p>
          <a:p>
            <a:pPr algn="ct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409</a:t>
            </a:r>
          </a:p>
          <a:p>
            <a:pPr algn="ct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329</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sp>
        <p:nvSpPr>
          <p:cNvPr id="108" name="TextBox 17">
            <a:extLst>
              <a:ext uri="{FF2B5EF4-FFF2-40B4-BE49-F238E27FC236}">
                <a16:creationId xmlns:a16="http://schemas.microsoft.com/office/drawing/2014/main" xmlns="" id="{C342382A-A6B0-47CB-A6C8-260D83237F9B}"/>
              </a:ext>
            </a:extLst>
          </p:cNvPr>
          <p:cNvSpPr txBox="1">
            <a:spLocks noChangeArrowheads="1"/>
          </p:cNvSpPr>
          <p:nvPr/>
        </p:nvSpPr>
        <p:spPr bwMode="auto">
          <a:xfrm>
            <a:off x="153988" y="5630863"/>
            <a:ext cx="124301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defRPr/>
            </a:pPr>
            <a:r>
              <a:rPr lang="en-US" altLang="en-US" sz="1200" dirty="0">
                <a:solidFill>
                  <a:srgbClr val="FFD68B"/>
                </a:solidFill>
                <a:ea typeface="MS PGothic" panose="020B0600070205080204" pitchFamily="34" charset="-128"/>
                <a:cs typeface="Arial" panose="020B0604020202020204" pitchFamily="34" charset="0"/>
              </a:rPr>
              <a:t>Riva + P2Y</a:t>
            </a:r>
            <a:r>
              <a:rPr lang="en-US" altLang="en-US" sz="1200" baseline="-25000" dirty="0">
                <a:solidFill>
                  <a:srgbClr val="FFD68B"/>
                </a:solidFill>
                <a:ea typeface="MS PGothic" panose="020B0600070205080204" pitchFamily="34" charset="-128"/>
                <a:cs typeface="Arial" panose="020B0604020202020204" pitchFamily="34" charset="0"/>
              </a:rPr>
              <a:t>12</a:t>
            </a:r>
          </a:p>
          <a:p>
            <a:pPr eaLnBrk="0" fontAlgn="base" hangingPunct="0">
              <a:lnSpc>
                <a:spcPct val="100000"/>
              </a:lnSpc>
              <a:spcBef>
                <a:spcPct val="0"/>
              </a:spcBef>
              <a:spcAft>
                <a:spcPct val="0"/>
              </a:spcAft>
              <a:buClrTx/>
              <a:buSzTx/>
              <a:buFontTx/>
              <a:buNone/>
              <a:defRPr/>
            </a:pPr>
            <a:r>
              <a:rPr lang="en-US" altLang="en-US" sz="1200" dirty="0">
                <a:solidFill>
                  <a:srgbClr val="ADC1FD"/>
                </a:solidFill>
                <a:ea typeface="MS PGothic" panose="020B0600070205080204" pitchFamily="34" charset="-128"/>
                <a:cs typeface="Arial" panose="020B0604020202020204" pitchFamily="34" charset="0"/>
              </a:rPr>
              <a:t>Riva + DAPT</a:t>
            </a:r>
          </a:p>
          <a:p>
            <a:pPr eaLnBrk="0" fontAlgn="base" hangingPunct="0">
              <a:lnSpc>
                <a:spcPct val="100000"/>
              </a:lnSpc>
              <a:spcBef>
                <a:spcPct val="0"/>
              </a:spcBef>
              <a:spcAft>
                <a:spcPct val="0"/>
              </a:spcAft>
              <a:buClrTx/>
              <a:buSzTx/>
              <a:buFontTx/>
              <a:buNone/>
              <a:defRPr/>
            </a:pPr>
            <a:r>
              <a:rPr lang="en-US" altLang="en-US" sz="1200" dirty="0">
                <a:solidFill>
                  <a:srgbClr val="FF99CC"/>
                </a:solidFill>
                <a:ea typeface="MS PGothic" panose="020B0600070205080204" pitchFamily="34" charset="-128"/>
                <a:cs typeface="Arial" panose="020B0604020202020204" pitchFamily="34" charset="0"/>
              </a:rPr>
              <a:t>VKA + DAPT</a:t>
            </a:r>
          </a:p>
          <a:p>
            <a:pPr algn="ctr" eaLnBrk="0" fontAlgn="base" hangingPunct="0">
              <a:lnSpc>
                <a:spcPct val="100000"/>
              </a:lnSpc>
              <a:spcBef>
                <a:spcPct val="0"/>
              </a:spcBef>
              <a:spcAft>
                <a:spcPct val="0"/>
              </a:spcAft>
              <a:buClrTx/>
              <a:buSzTx/>
              <a:buFontTx/>
              <a:buNone/>
              <a:defRPr/>
            </a:pPr>
            <a:endParaRPr lang="en-US" altLang="en-US" sz="1000" dirty="0">
              <a:solidFill>
                <a:srgbClr val="FFFFFF"/>
              </a:solidFill>
              <a:ea typeface="MS PGothic" panose="020B0600070205080204" pitchFamily="34" charset="-128"/>
              <a:cs typeface="Arial" panose="020B0604020202020204" pitchFamily="34" charset="0"/>
            </a:endParaRPr>
          </a:p>
        </p:txBody>
      </p:sp>
      <p:pic>
        <p:nvPicPr>
          <p:cNvPr id="265285" name="Picture 11" descr="LogoDCGV300pix">
            <a:extLst>
              <a:ext uri="{FF2B5EF4-FFF2-40B4-BE49-F238E27FC236}">
                <a16:creationId xmlns:a16="http://schemas.microsoft.com/office/drawing/2014/main" xmlns="" id="{4898EE30-C0A6-490F-8AD2-9F8C1F7D928B}"/>
              </a:ext>
            </a:extLst>
          </p:cNvPr>
          <p:cNvPicPr>
            <a:picLocks noChangeAspect="1" noChangeArrowheads="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65286" name="Rettangolo 5">
            <a:extLst>
              <a:ext uri="{FF2B5EF4-FFF2-40B4-BE49-F238E27FC236}">
                <a16:creationId xmlns:a16="http://schemas.microsoft.com/office/drawing/2014/main" xmlns="" id="{D4C8F4DB-D9AD-4CB7-B1D2-5B48886298E0}"/>
              </a:ext>
            </a:extLst>
          </p:cNvPr>
          <p:cNvSpPr>
            <a:spLocks noChangeArrowheads="1"/>
          </p:cNvSpPr>
          <p:nvPr/>
        </p:nvSpPr>
        <p:spPr bwMode="auto">
          <a:xfrm>
            <a:off x="6875463" y="2205038"/>
            <a:ext cx="9032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1000" b="1">
                <a:solidFill>
                  <a:srgbClr val="FFC000"/>
                </a:solidFill>
              </a:rPr>
              <a:t>p &lt;0.000013</a:t>
            </a:r>
          </a:p>
        </p:txBody>
      </p:sp>
      <p:cxnSp>
        <p:nvCxnSpPr>
          <p:cNvPr id="291912" name="Connettore 1 14">
            <a:extLst>
              <a:ext uri="{FF2B5EF4-FFF2-40B4-BE49-F238E27FC236}">
                <a16:creationId xmlns:a16="http://schemas.microsoft.com/office/drawing/2014/main" xmlns="" id="{9FD9FE25-6020-473B-A2B9-5B94CA4654B7}"/>
              </a:ext>
            </a:extLst>
          </p:cNvPr>
          <p:cNvCxnSpPr>
            <a:cxnSpLocks noChangeShapeType="1"/>
          </p:cNvCxnSpPr>
          <p:nvPr/>
        </p:nvCxnSpPr>
        <p:spPr bwMode="auto">
          <a:xfrm>
            <a:off x="7308850" y="1844675"/>
            <a:ext cx="0" cy="398463"/>
          </a:xfrm>
          <a:prstGeom prst="line">
            <a:avLst/>
          </a:prstGeom>
          <a:noFill/>
          <a:ln w="28575">
            <a:solidFill>
              <a:srgbClr val="FF99FF"/>
            </a:solidFill>
            <a:prstDash val="sysDash"/>
            <a:round/>
            <a:headEnd/>
            <a:tailEnd type="triangle" w="med" len="med"/>
          </a:ln>
          <a:effectLst>
            <a:outerShdw blurRad="63500" dist="17961" dir="2700000" algn="ctr" rotWithShape="0">
              <a:schemeClr val="bg2">
                <a:alpha val="74998"/>
              </a:schemeClr>
            </a:outerShdw>
          </a:effectLst>
          <a:extLst>
            <a:ext uri="{909E8E84-426E-40dd-AFC4-6F175D3DCCD1}">
              <a14:hiddenFill xmlns:a14="http://schemas.microsoft.com/office/drawing/2010/main" xmlns="">
                <a:noFill/>
              </a14:hiddenFill>
            </a:ext>
          </a:extLst>
        </p:spPr>
      </p:cxnSp>
      <p:cxnSp>
        <p:nvCxnSpPr>
          <p:cNvPr id="291913" name="Connettore 2 22">
            <a:extLst>
              <a:ext uri="{FF2B5EF4-FFF2-40B4-BE49-F238E27FC236}">
                <a16:creationId xmlns:a16="http://schemas.microsoft.com/office/drawing/2014/main" xmlns="" id="{9F75E5EB-E843-456B-8E41-3BAB6DA6ED1D}"/>
              </a:ext>
            </a:extLst>
          </p:cNvPr>
          <p:cNvCxnSpPr>
            <a:cxnSpLocks noChangeShapeType="1"/>
            <a:endCxn id="265286" idx="2"/>
          </p:cNvCxnSpPr>
          <p:nvPr/>
        </p:nvCxnSpPr>
        <p:spPr bwMode="auto">
          <a:xfrm flipH="1" flipV="1">
            <a:off x="7327900" y="2451100"/>
            <a:ext cx="19050" cy="527050"/>
          </a:xfrm>
          <a:prstGeom prst="straightConnector1">
            <a:avLst/>
          </a:prstGeom>
          <a:noFill/>
          <a:ln w="28575">
            <a:solidFill>
              <a:srgbClr val="FFC000"/>
            </a:solidFill>
            <a:prstDash val="sysDash"/>
            <a:round/>
            <a:headEnd/>
            <a:tailEnd type="triangle" w="med" len="med"/>
          </a:ln>
          <a:effectLst>
            <a:outerShdw blurRad="63500" dist="17961" dir="2700000" algn="ctr" rotWithShape="0">
              <a:schemeClr val="bg2">
                <a:alpha val="74998"/>
              </a:schemeClr>
            </a:outerShdw>
          </a:effectLst>
          <a:extLst>
            <a:ext uri="{909E8E84-426E-40dd-AFC4-6F175D3DCCD1}">
              <a14:hiddenFill xmlns:a14="http://schemas.microsoft.com/office/drawing/2010/main" xmlns="">
                <a:noFill/>
              </a14:hiddenFill>
            </a:ext>
          </a:extLst>
        </p:spPr>
      </p:cxnSp>
      <p:sp>
        <p:nvSpPr>
          <p:cNvPr id="26" name="Rettangolo 25">
            <a:extLst>
              <a:ext uri="{FF2B5EF4-FFF2-40B4-BE49-F238E27FC236}">
                <a16:creationId xmlns:a16="http://schemas.microsoft.com/office/drawing/2014/main" xmlns="" id="{403128F4-6D99-404D-8ED9-C4EA844553BC}"/>
              </a:ext>
            </a:extLst>
          </p:cNvPr>
          <p:cNvSpPr/>
          <p:nvPr/>
        </p:nvSpPr>
        <p:spPr>
          <a:xfrm>
            <a:off x="7596188" y="2030413"/>
            <a:ext cx="1187450" cy="246062"/>
          </a:xfrm>
          <a:prstGeom prst="rect">
            <a:avLst/>
          </a:prstGeom>
        </p:spPr>
        <p:txBody>
          <a:bodyPr>
            <a:spAutoFit/>
          </a:bodyPr>
          <a:lstStyle/>
          <a:p>
            <a:pPr eaLnBrk="0" fontAlgn="base" hangingPunct="0">
              <a:spcBef>
                <a:spcPct val="0"/>
              </a:spcBef>
              <a:spcAft>
                <a:spcPct val="0"/>
              </a:spcAft>
              <a:defRPr/>
            </a:pPr>
            <a:r>
              <a:rPr lang="en-US" altLang="en-US" sz="1000" b="1" dirty="0">
                <a:solidFill>
                  <a:srgbClr val="4F81BD">
                    <a:lumMod val="40000"/>
                    <a:lumOff val="60000"/>
                  </a:srgbClr>
                </a:solidFill>
                <a:latin typeface="Arial" panose="020B0604020202020204" pitchFamily="34" charset="0"/>
                <a:ea typeface="MS PGothic" panose="020B0600070205080204" pitchFamily="34" charset="-128"/>
                <a:cs typeface="Arial" panose="020B0604020202020204" pitchFamily="34" charset="0"/>
              </a:rPr>
              <a:t>p &lt;0.00018</a:t>
            </a:r>
          </a:p>
        </p:txBody>
      </p:sp>
      <p:cxnSp>
        <p:nvCxnSpPr>
          <p:cNvPr id="291915" name="Connettore 1 85">
            <a:extLst>
              <a:ext uri="{FF2B5EF4-FFF2-40B4-BE49-F238E27FC236}">
                <a16:creationId xmlns:a16="http://schemas.microsoft.com/office/drawing/2014/main" xmlns="" id="{1ABAE0D3-6FE9-4544-A4E4-262E83B29164}"/>
              </a:ext>
            </a:extLst>
          </p:cNvPr>
          <p:cNvCxnSpPr>
            <a:cxnSpLocks noChangeShapeType="1"/>
          </p:cNvCxnSpPr>
          <p:nvPr/>
        </p:nvCxnSpPr>
        <p:spPr bwMode="auto">
          <a:xfrm>
            <a:off x="8243888" y="1628775"/>
            <a:ext cx="0" cy="398463"/>
          </a:xfrm>
          <a:prstGeom prst="line">
            <a:avLst/>
          </a:prstGeom>
          <a:noFill/>
          <a:ln w="28575">
            <a:solidFill>
              <a:srgbClr val="FF99FF"/>
            </a:solidFill>
            <a:prstDash val="sysDash"/>
            <a:round/>
            <a:headEnd/>
            <a:tailEnd type="triangle" w="med" len="med"/>
          </a:ln>
          <a:effectLst>
            <a:outerShdw blurRad="63500" dist="17961" dir="2700000" algn="ctr" rotWithShape="0">
              <a:schemeClr val="bg2">
                <a:alpha val="74998"/>
              </a:schemeClr>
            </a:outerShdw>
          </a:effectLst>
          <a:extLst>
            <a:ext uri="{909E8E84-426E-40dd-AFC4-6F175D3DCCD1}">
              <a14:hiddenFill xmlns:a14="http://schemas.microsoft.com/office/drawing/2010/main" xmlns="">
                <a:noFill/>
              </a14:hiddenFill>
            </a:ext>
          </a:extLst>
        </p:spPr>
      </p:cxnSp>
      <p:cxnSp>
        <p:nvCxnSpPr>
          <p:cNvPr id="87" name="Connettore 2 86">
            <a:extLst>
              <a:ext uri="{FF2B5EF4-FFF2-40B4-BE49-F238E27FC236}">
                <a16:creationId xmlns:a16="http://schemas.microsoft.com/office/drawing/2014/main" xmlns="" id="{E8A2D915-764E-48F7-B255-44B123EF7427}"/>
              </a:ext>
            </a:extLst>
          </p:cNvPr>
          <p:cNvCxnSpPr>
            <a:cxnSpLocks noChangeShapeType="1"/>
          </p:cNvCxnSpPr>
          <p:nvPr/>
        </p:nvCxnSpPr>
        <p:spPr bwMode="auto">
          <a:xfrm flipH="1" flipV="1">
            <a:off x="8243888" y="2276475"/>
            <a:ext cx="38100" cy="385763"/>
          </a:xfrm>
          <a:prstGeom prst="straightConnector1">
            <a:avLst/>
          </a:prstGeom>
          <a:noFill/>
          <a:ln w="28575">
            <a:solidFill>
              <a:srgbClr val="95B3D7"/>
            </a:solidFill>
            <a:prstDash val="sysDash"/>
            <a:round/>
            <a:headEnd/>
            <a:tailEnd type="triangle" w="med" len="med"/>
          </a:ln>
          <a:effectLst>
            <a:outerShdw dist="17961" dir="2700000" algn="ctr" rotWithShape="0">
              <a:schemeClr val="bg2"/>
            </a:outerShdw>
          </a:effectLst>
        </p:spPr>
      </p:cxnSp>
    </p:spTree>
    <p:extLst>
      <p:ext uri="{BB962C8B-B14F-4D97-AF65-F5344CB8AC3E}">
        <p14:creationId xmlns:p14="http://schemas.microsoft.com/office/powerpoint/2010/main" val="3067142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430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0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30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30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301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301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301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302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7"/>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8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7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8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81"/>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8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8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84"/>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5" grpId="0"/>
      <p:bldP spid="43016" grpId="0"/>
      <p:bldP spid="43017" grpId="0"/>
      <p:bldP spid="43018" grpId="0"/>
      <p:bldP spid="43019" grpId="0"/>
      <p:bldP spid="43020" grpId="0"/>
      <p:bldP spid="43021" grpId="0"/>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p:bldP spid="85" grpId="1"/>
      <p:bldP spid="101" grpId="0"/>
      <p:bldP spid="102" grpId="0"/>
      <p:bldP spid="103" grpId="0"/>
      <p:bldP spid="104" grpId="0"/>
      <p:bldP spid="105"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3" descr="C:\Users\myee1\Desktop\Pioneer Curves\Slides\Efficacy.png">
            <a:extLst>
              <a:ext uri="{FF2B5EF4-FFF2-40B4-BE49-F238E27FC236}">
                <a16:creationId xmlns:a16="http://schemas.microsoft.com/office/drawing/2014/main" xmlns="" id="{6DAD9ECF-763F-44B7-884D-6B23DE87BF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3" y="766763"/>
            <a:ext cx="8272462" cy="5030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76C20D5E-7738-471B-B2E9-B4B1E322E30F}"/>
              </a:ext>
            </a:extLst>
          </p:cNvPr>
          <p:cNvSpPr txBox="1">
            <a:spLocks/>
          </p:cNvSpPr>
          <p:nvPr/>
        </p:nvSpPr>
        <p:spPr>
          <a:xfrm>
            <a:off x="1301750" y="15875"/>
            <a:ext cx="7842250" cy="892175"/>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lnSpc>
                <a:spcPct val="95000"/>
              </a:lnSpc>
              <a:spcBef>
                <a:spcPct val="0"/>
              </a:spcBef>
              <a:spcAft>
                <a:spcPct val="0"/>
              </a:spcAft>
            </a:pPr>
            <a:r>
              <a:rPr lang="en-US" altLang="it-IT" sz="2800" b="1">
                <a:solidFill>
                  <a:srgbClr val="800000"/>
                </a:solidFill>
                <a:effectLst>
                  <a:outerShdw blurRad="38100" dist="38100" dir="2700000" algn="tl">
                    <a:srgbClr val="C0C0C0"/>
                  </a:outerShdw>
                </a:effectLst>
                <a:latin typeface="Calibri" panose="020F0502020204030204" pitchFamily="34" charset="0"/>
                <a:cs typeface="Arial" panose="020B0604020202020204" pitchFamily="34" charset="0"/>
              </a:rPr>
              <a:t>Kaplan-Meier Estimates of First </a:t>
            </a:r>
          </a:p>
          <a:p>
            <a:pPr algn="ctr" eaLnBrk="0" fontAlgn="base" hangingPunct="0">
              <a:lnSpc>
                <a:spcPct val="95000"/>
              </a:lnSpc>
              <a:spcBef>
                <a:spcPct val="0"/>
              </a:spcBef>
              <a:spcAft>
                <a:spcPct val="0"/>
              </a:spcAft>
            </a:pPr>
            <a:r>
              <a:rPr lang="en-US" altLang="it-IT" sz="2800" b="1">
                <a:solidFill>
                  <a:srgbClr val="800000"/>
                </a:solidFill>
                <a:effectLst>
                  <a:outerShdw blurRad="38100" dist="38100" dir="2700000" algn="tl">
                    <a:srgbClr val="C0C0C0"/>
                  </a:outerShdw>
                </a:effectLst>
                <a:latin typeface="Calibri" panose="020F0502020204030204" pitchFamily="34" charset="0"/>
                <a:cs typeface="Arial" panose="020B0604020202020204" pitchFamily="34" charset="0"/>
              </a:rPr>
              <a:t>Occurrence of CV Death, MI or Stroke</a:t>
            </a:r>
          </a:p>
        </p:txBody>
      </p:sp>
      <p:sp>
        <p:nvSpPr>
          <p:cNvPr id="12" name="TextBox 11">
            <a:extLst>
              <a:ext uri="{FF2B5EF4-FFF2-40B4-BE49-F238E27FC236}">
                <a16:creationId xmlns:a16="http://schemas.microsoft.com/office/drawing/2014/main" xmlns="" id="{FE0F2CF2-31FB-4DCC-B663-ED8A137F8AE8}"/>
              </a:ext>
            </a:extLst>
          </p:cNvPr>
          <p:cNvSpPr txBox="1"/>
          <p:nvPr/>
        </p:nvSpPr>
        <p:spPr>
          <a:xfrm>
            <a:off x="173866" y="1499753"/>
            <a:ext cx="615553" cy="3137631"/>
          </a:xfrm>
          <a:prstGeom prst="rect">
            <a:avLst/>
          </a:prstGeom>
          <a:noFill/>
        </p:spPr>
        <p:txBody>
          <a:bodyPr vert="vert270">
            <a:spAutoFit/>
          </a:bodyPr>
          <a:lstStyle/>
          <a:p>
            <a:pPr algn="ctr" eaLnBrk="0" fontAlgn="base" hangingPunct="0">
              <a:spcBef>
                <a:spcPct val="0"/>
              </a:spcBef>
              <a:spcAft>
                <a:spcPct val="0"/>
              </a:spcAft>
              <a:defRPr/>
            </a:pPr>
            <a:r>
              <a:rPr lang="en-US" sz="1400" b="1" dirty="0">
                <a:solidFill>
                  <a:srgbClr val="FFFFFF"/>
                </a:solidFill>
                <a:latin typeface="Arial"/>
                <a:ea typeface="MS PGothic" panose="020B0600070205080204" pitchFamily="34" charset="-128"/>
                <a:cs typeface="Arial" panose="020B0604020202020204" pitchFamily="34" charset="0"/>
              </a:rPr>
              <a:t>Cardiovascular Death, Myocardial Infarction, or Stroke (%)</a:t>
            </a:r>
          </a:p>
        </p:txBody>
      </p:sp>
      <p:sp>
        <p:nvSpPr>
          <p:cNvPr id="266244" name="TextBox 12">
            <a:extLst>
              <a:ext uri="{FF2B5EF4-FFF2-40B4-BE49-F238E27FC236}">
                <a16:creationId xmlns:a16="http://schemas.microsoft.com/office/drawing/2014/main" xmlns="" id="{FA60C098-E16B-400B-B33A-4FC1F1814110}"/>
              </a:ext>
            </a:extLst>
          </p:cNvPr>
          <p:cNvSpPr txBox="1">
            <a:spLocks noChangeArrowheads="1"/>
          </p:cNvSpPr>
          <p:nvPr/>
        </p:nvSpPr>
        <p:spPr bwMode="auto">
          <a:xfrm>
            <a:off x="3932238" y="5394325"/>
            <a:ext cx="17256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400" b="1">
                <a:solidFill>
                  <a:srgbClr val="FFFFFF"/>
                </a:solidFill>
                <a:cs typeface="Arial" panose="020B0604020202020204" pitchFamily="34" charset="0"/>
              </a:rPr>
              <a:t>Days</a:t>
            </a:r>
          </a:p>
        </p:txBody>
      </p:sp>
      <p:sp>
        <p:nvSpPr>
          <p:cNvPr id="266245" name="TextBox 13">
            <a:extLst>
              <a:ext uri="{FF2B5EF4-FFF2-40B4-BE49-F238E27FC236}">
                <a16:creationId xmlns:a16="http://schemas.microsoft.com/office/drawing/2014/main" xmlns="" id="{DDB1B8FB-FBB1-48E3-86BE-EA92D8CCC4B3}"/>
              </a:ext>
            </a:extLst>
          </p:cNvPr>
          <p:cNvSpPr txBox="1">
            <a:spLocks noChangeArrowheads="1"/>
          </p:cNvSpPr>
          <p:nvPr/>
        </p:nvSpPr>
        <p:spPr bwMode="auto">
          <a:xfrm>
            <a:off x="39688" y="5637213"/>
            <a:ext cx="124301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1200" b="1">
                <a:solidFill>
                  <a:srgbClr val="FFD68B"/>
                </a:solidFill>
                <a:cs typeface="Arial" panose="020B0604020202020204" pitchFamily="34" charset="0"/>
              </a:rPr>
              <a:t>Riva + P2Y</a:t>
            </a:r>
            <a:r>
              <a:rPr lang="en-US" altLang="it-IT" sz="1200" b="1" baseline="-25000">
                <a:solidFill>
                  <a:srgbClr val="FFD68B"/>
                </a:solidFill>
                <a:cs typeface="Arial" panose="020B0604020202020204" pitchFamily="34" charset="0"/>
              </a:rPr>
              <a:t>12</a:t>
            </a:r>
          </a:p>
          <a:p>
            <a:pPr eaLnBrk="0" fontAlgn="base" hangingPunct="0">
              <a:spcBef>
                <a:spcPct val="0"/>
              </a:spcBef>
              <a:spcAft>
                <a:spcPct val="0"/>
              </a:spcAft>
            </a:pPr>
            <a:r>
              <a:rPr lang="en-US" altLang="it-IT" sz="1200" b="1">
                <a:solidFill>
                  <a:srgbClr val="ADC1FD"/>
                </a:solidFill>
                <a:cs typeface="Arial" panose="020B0604020202020204" pitchFamily="34" charset="0"/>
              </a:rPr>
              <a:t>Riva + DAPT</a:t>
            </a:r>
          </a:p>
          <a:p>
            <a:pPr eaLnBrk="0" fontAlgn="base" hangingPunct="0">
              <a:spcBef>
                <a:spcPct val="0"/>
              </a:spcBef>
              <a:spcAft>
                <a:spcPct val="0"/>
              </a:spcAft>
            </a:pPr>
            <a:r>
              <a:rPr lang="en-US" altLang="it-IT" sz="1200" b="1">
                <a:solidFill>
                  <a:srgbClr val="FF99CC"/>
                </a:solidFill>
                <a:cs typeface="Arial" panose="020B0604020202020204" pitchFamily="34" charset="0"/>
              </a:rPr>
              <a:t>VKA + DAPT</a:t>
            </a:r>
          </a:p>
          <a:p>
            <a:pPr algn="ctr" eaLnBrk="0" fontAlgn="base" hangingPunct="0">
              <a:spcBef>
                <a:spcPct val="0"/>
              </a:spcBef>
              <a:spcAft>
                <a:spcPct val="0"/>
              </a:spcAft>
            </a:pPr>
            <a:endParaRPr lang="en-US" altLang="it-IT" sz="1000" b="1">
              <a:solidFill>
                <a:srgbClr val="FFFFFF"/>
              </a:solidFill>
              <a:cs typeface="Arial" panose="020B0604020202020204" pitchFamily="34" charset="0"/>
            </a:endParaRPr>
          </a:p>
        </p:txBody>
      </p:sp>
      <p:sp>
        <p:nvSpPr>
          <p:cNvPr id="266246" name="TextBox 14">
            <a:extLst>
              <a:ext uri="{FF2B5EF4-FFF2-40B4-BE49-F238E27FC236}">
                <a16:creationId xmlns:a16="http://schemas.microsoft.com/office/drawing/2014/main" xmlns="" id="{6139FD0E-55EB-439A-BD56-6397F5930766}"/>
              </a:ext>
            </a:extLst>
          </p:cNvPr>
          <p:cNvSpPr txBox="1">
            <a:spLocks noChangeArrowheads="1"/>
          </p:cNvSpPr>
          <p:nvPr/>
        </p:nvSpPr>
        <p:spPr bwMode="auto">
          <a:xfrm>
            <a:off x="1179513" y="5665788"/>
            <a:ext cx="56038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200" b="1">
                <a:solidFill>
                  <a:srgbClr val="FFD68B"/>
                </a:solidFill>
                <a:cs typeface="Arial" panose="020B0604020202020204" pitchFamily="34" charset="0"/>
              </a:rPr>
              <a:t>694</a:t>
            </a:r>
          </a:p>
          <a:p>
            <a:pPr algn="ctr" eaLnBrk="0" fontAlgn="base" hangingPunct="0">
              <a:spcBef>
                <a:spcPct val="0"/>
              </a:spcBef>
              <a:spcAft>
                <a:spcPct val="0"/>
              </a:spcAft>
            </a:pPr>
            <a:r>
              <a:rPr lang="en-US" altLang="it-IT" sz="1200" b="1">
                <a:solidFill>
                  <a:srgbClr val="ADC1FD"/>
                </a:solidFill>
                <a:cs typeface="Arial" panose="020B0604020202020204" pitchFamily="34" charset="0"/>
              </a:rPr>
              <a:t>704</a:t>
            </a:r>
          </a:p>
          <a:p>
            <a:pPr algn="ctr" eaLnBrk="0" fontAlgn="base" hangingPunct="0">
              <a:spcBef>
                <a:spcPct val="0"/>
              </a:spcBef>
              <a:spcAft>
                <a:spcPct val="0"/>
              </a:spcAft>
            </a:pPr>
            <a:r>
              <a:rPr lang="en-US" altLang="it-IT" sz="1200" b="1">
                <a:solidFill>
                  <a:srgbClr val="FF99CC"/>
                </a:solidFill>
                <a:cs typeface="Arial" panose="020B0604020202020204" pitchFamily="34" charset="0"/>
              </a:rPr>
              <a:t>695</a:t>
            </a:r>
          </a:p>
          <a:p>
            <a:pPr algn="ctr" eaLnBrk="0" fontAlgn="base" hangingPunct="0">
              <a:spcBef>
                <a:spcPct val="0"/>
              </a:spcBef>
              <a:spcAft>
                <a:spcPct val="0"/>
              </a:spcAft>
            </a:pPr>
            <a:endParaRPr lang="en-US" altLang="it-IT" sz="1000" b="1">
              <a:solidFill>
                <a:srgbClr val="FFFFFF"/>
              </a:solidFill>
              <a:cs typeface="Arial" panose="020B0604020202020204" pitchFamily="34" charset="0"/>
            </a:endParaRPr>
          </a:p>
        </p:txBody>
      </p:sp>
      <p:sp>
        <p:nvSpPr>
          <p:cNvPr id="266247" name="TextBox 15">
            <a:extLst>
              <a:ext uri="{FF2B5EF4-FFF2-40B4-BE49-F238E27FC236}">
                <a16:creationId xmlns:a16="http://schemas.microsoft.com/office/drawing/2014/main" xmlns="" id="{16A78031-A3D4-451D-B494-5663001E077A}"/>
              </a:ext>
            </a:extLst>
          </p:cNvPr>
          <p:cNvSpPr txBox="1">
            <a:spLocks noChangeArrowheads="1"/>
          </p:cNvSpPr>
          <p:nvPr/>
        </p:nvSpPr>
        <p:spPr bwMode="auto">
          <a:xfrm>
            <a:off x="1749425" y="5665788"/>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200" b="1">
                <a:solidFill>
                  <a:srgbClr val="FFD68B"/>
                </a:solidFill>
                <a:cs typeface="Arial" panose="020B0604020202020204" pitchFamily="34" charset="0"/>
              </a:rPr>
              <a:t>648</a:t>
            </a:r>
          </a:p>
          <a:p>
            <a:pPr algn="ctr" eaLnBrk="0" fontAlgn="base" hangingPunct="0">
              <a:spcBef>
                <a:spcPct val="0"/>
              </a:spcBef>
              <a:spcAft>
                <a:spcPct val="0"/>
              </a:spcAft>
            </a:pPr>
            <a:r>
              <a:rPr lang="en-US" altLang="it-IT" sz="1200" b="1">
                <a:solidFill>
                  <a:srgbClr val="ADC1FD"/>
                </a:solidFill>
                <a:cs typeface="Arial" panose="020B0604020202020204" pitchFamily="34" charset="0"/>
              </a:rPr>
              <a:t>662</a:t>
            </a:r>
          </a:p>
          <a:p>
            <a:pPr algn="ctr" eaLnBrk="0" fontAlgn="base" hangingPunct="0">
              <a:spcBef>
                <a:spcPct val="0"/>
              </a:spcBef>
              <a:spcAft>
                <a:spcPct val="0"/>
              </a:spcAft>
            </a:pPr>
            <a:r>
              <a:rPr lang="en-US" altLang="it-IT" sz="1200" b="1">
                <a:solidFill>
                  <a:srgbClr val="FF99CC"/>
                </a:solidFill>
                <a:cs typeface="Arial" panose="020B0604020202020204" pitchFamily="34" charset="0"/>
              </a:rPr>
              <a:t>635</a:t>
            </a:r>
          </a:p>
          <a:p>
            <a:pPr algn="ctr" eaLnBrk="0" fontAlgn="base" hangingPunct="0">
              <a:spcBef>
                <a:spcPct val="0"/>
              </a:spcBef>
              <a:spcAft>
                <a:spcPct val="0"/>
              </a:spcAft>
            </a:pPr>
            <a:endParaRPr lang="en-US" altLang="it-IT" sz="1000" b="1">
              <a:solidFill>
                <a:srgbClr val="FFFFFF"/>
              </a:solidFill>
              <a:cs typeface="Arial" panose="020B0604020202020204" pitchFamily="34" charset="0"/>
            </a:endParaRPr>
          </a:p>
        </p:txBody>
      </p:sp>
      <p:sp>
        <p:nvSpPr>
          <p:cNvPr id="266248" name="TextBox 16">
            <a:extLst>
              <a:ext uri="{FF2B5EF4-FFF2-40B4-BE49-F238E27FC236}">
                <a16:creationId xmlns:a16="http://schemas.microsoft.com/office/drawing/2014/main" xmlns="" id="{DE6524CD-F45E-439F-B5D6-F7C0DB6DBEFF}"/>
              </a:ext>
            </a:extLst>
          </p:cNvPr>
          <p:cNvSpPr txBox="1">
            <a:spLocks noChangeArrowheads="1"/>
          </p:cNvSpPr>
          <p:nvPr/>
        </p:nvSpPr>
        <p:spPr bwMode="auto">
          <a:xfrm>
            <a:off x="2308225" y="5673725"/>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200" b="1">
                <a:solidFill>
                  <a:srgbClr val="FFD68B"/>
                </a:solidFill>
                <a:cs typeface="Arial" panose="020B0604020202020204" pitchFamily="34" charset="0"/>
              </a:rPr>
              <a:t>633</a:t>
            </a:r>
          </a:p>
          <a:p>
            <a:pPr algn="ctr" eaLnBrk="0" fontAlgn="base" hangingPunct="0">
              <a:spcBef>
                <a:spcPct val="0"/>
              </a:spcBef>
              <a:spcAft>
                <a:spcPct val="0"/>
              </a:spcAft>
            </a:pPr>
            <a:r>
              <a:rPr lang="en-US" altLang="it-IT" sz="1200" b="1">
                <a:solidFill>
                  <a:srgbClr val="ADC1FD"/>
                </a:solidFill>
                <a:cs typeface="Arial" panose="020B0604020202020204" pitchFamily="34" charset="0"/>
              </a:rPr>
              <a:t>640</a:t>
            </a:r>
          </a:p>
          <a:p>
            <a:pPr algn="ctr" eaLnBrk="0" fontAlgn="base" hangingPunct="0">
              <a:spcBef>
                <a:spcPct val="0"/>
              </a:spcBef>
              <a:spcAft>
                <a:spcPct val="0"/>
              </a:spcAft>
            </a:pPr>
            <a:r>
              <a:rPr lang="en-US" altLang="it-IT" sz="1200" b="1">
                <a:solidFill>
                  <a:srgbClr val="FF99CC"/>
                </a:solidFill>
                <a:cs typeface="Arial" panose="020B0604020202020204" pitchFamily="34" charset="0"/>
              </a:rPr>
              <a:t>607</a:t>
            </a:r>
          </a:p>
          <a:p>
            <a:pPr algn="ctr" eaLnBrk="0" fontAlgn="base" hangingPunct="0">
              <a:spcBef>
                <a:spcPct val="0"/>
              </a:spcBef>
              <a:spcAft>
                <a:spcPct val="0"/>
              </a:spcAft>
            </a:pPr>
            <a:endParaRPr lang="en-US" altLang="it-IT" sz="1000" b="1">
              <a:solidFill>
                <a:srgbClr val="FFFFFF"/>
              </a:solidFill>
              <a:cs typeface="Arial" panose="020B0604020202020204" pitchFamily="34" charset="0"/>
            </a:endParaRPr>
          </a:p>
        </p:txBody>
      </p:sp>
      <p:sp>
        <p:nvSpPr>
          <p:cNvPr id="266249" name="TextBox 17">
            <a:extLst>
              <a:ext uri="{FF2B5EF4-FFF2-40B4-BE49-F238E27FC236}">
                <a16:creationId xmlns:a16="http://schemas.microsoft.com/office/drawing/2014/main" xmlns="" id="{4693EF76-F261-468C-89CD-8C215B25C328}"/>
              </a:ext>
            </a:extLst>
          </p:cNvPr>
          <p:cNvSpPr txBox="1">
            <a:spLocks noChangeArrowheads="1"/>
          </p:cNvSpPr>
          <p:nvPr/>
        </p:nvSpPr>
        <p:spPr bwMode="auto">
          <a:xfrm>
            <a:off x="2867025" y="5673725"/>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200" b="1">
                <a:solidFill>
                  <a:srgbClr val="FFD68B"/>
                </a:solidFill>
                <a:cs typeface="Arial" panose="020B0604020202020204" pitchFamily="34" charset="0"/>
              </a:rPr>
              <a:t>621</a:t>
            </a:r>
          </a:p>
          <a:p>
            <a:pPr algn="ctr" eaLnBrk="0" fontAlgn="base" hangingPunct="0">
              <a:spcBef>
                <a:spcPct val="0"/>
              </a:spcBef>
              <a:spcAft>
                <a:spcPct val="0"/>
              </a:spcAft>
            </a:pPr>
            <a:r>
              <a:rPr lang="en-US" altLang="it-IT" sz="1200" b="1">
                <a:solidFill>
                  <a:srgbClr val="ADC1FD"/>
                </a:solidFill>
                <a:cs typeface="Arial" panose="020B0604020202020204" pitchFamily="34" charset="0"/>
              </a:rPr>
              <a:t>628</a:t>
            </a:r>
          </a:p>
          <a:p>
            <a:pPr algn="ctr" eaLnBrk="0" fontAlgn="base" hangingPunct="0">
              <a:spcBef>
                <a:spcPct val="0"/>
              </a:spcBef>
              <a:spcAft>
                <a:spcPct val="0"/>
              </a:spcAft>
            </a:pPr>
            <a:r>
              <a:rPr lang="en-US" altLang="it-IT" sz="1200" b="1">
                <a:solidFill>
                  <a:srgbClr val="FF99CC"/>
                </a:solidFill>
                <a:cs typeface="Arial" panose="020B0604020202020204" pitchFamily="34" charset="0"/>
              </a:rPr>
              <a:t>579</a:t>
            </a:r>
          </a:p>
          <a:p>
            <a:pPr algn="ctr" eaLnBrk="0" fontAlgn="base" hangingPunct="0">
              <a:spcBef>
                <a:spcPct val="0"/>
              </a:spcBef>
              <a:spcAft>
                <a:spcPct val="0"/>
              </a:spcAft>
            </a:pPr>
            <a:endParaRPr lang="en-US" altLang="it-IT" sz="1000" b="1">
              <a:solidFill>
                <a:srgbClr val="FFFFFF"/>
              </a:solidFill>
              <a:cs typeface="Arial" panose="020B0604020202020204" pitchFamily="34" charset="0"/>
            </a:endParaRPr>
          </a:p>
        </p:txBody>
      </p:sp>
      <p:sp>
        <p:nvSpPr>
          <p:cNvPr id="266250" name="TextBox 18">
            <a:extLst>
              <a:ext uri="{FF2B5EF4-FFF2-40B4-BE49-F238E27FC236}">
                <a16:creationId xmlns:a16="http://schemas.microsoft.com/office/drawing/2014/main" xmlns="" id="{459DEDFE-6E20-4849-9427-DD4B3199A940}"/>
              </a:ext>
            </a:extLst>
          </p:cNvPr>
          <p:cNvSpPr txBox="1">
            <a:spLocks noChangeArrowheads="1"/>
          </p:cNvSpPr>
          <p:nvPr/>
        </p:nvSpPr>
        <p:spPr bwMode="auto">
          <a:xfrm>
            <a:off x="4533900" y="5673725"/>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200" b="1">
                <a:solidFill>
                  <a:srgbClr val="FFD68B"/>
                </a:solidFill>
                <a:cs typeface="Arial" panose="020B0604020202020204" pitchFamily="34" charset="0"/>
              </a:rPr>
              <a:t>590</a:t>
            </a:r>
          </a:p>
          <a:p>
            <a:pPr algn="ctr" eaLnBrk="0" fontAlgn="base" hangingPunct="0">
              <a:spcBef>
                <a:spcPct val="0"/>
              </a:spcBef>
              <a:spcAft>
                <a:spcPct val="0"/>
              </a:spcAft>
            </a:pPr>
            <a:r>
              <a:rPr lang="en-US" altLang="it-IT" sz="1200" b="1">
                <a:solidFill>
                  <a:srgbClr val="ADC1FD"/>
                </a:solidFill>
                <a:cs typeface="Arial" panose="020B0604020202020204" pitchFamily="34" charset="0"/>
              </a:rPr>
              <a:t>596</a:t>
            </a:r>
          </a:p>
          <a:p>
            <a:pPr algn="ctr" eaLnBrk="0" fontAlgn="base" hangingPunct="0">
              <a:spcBef>
                <a:spcPct val="0"/>
              </a:spcBef>
              <a:spcAft>
                <a:spcPct val="0"/>
              </a:spcAft>
            </a:pPr>
            <a:r>
              <a:rPr lang="en-US" altLang="it-IT" sz="1200" b="1">
                <a:solidFill>
                  <a:srgbClr val="FF99CC"/>
                </a:solidFill>
                <a:cs typeface="Arial" panose="020B0604020202020204" pitchFamily="34" charset="0"/>
              </a:rPr>
              <a:t>543</a:t>
            </a:r>
          </a:p>
          <a:p>
            <a:pPr algn="ctr" eaLnBrk="0" fontAlgn="base" hangingPunct="0">
              <a:spcBef>
                <a:spcPct val="0"/>
              </a:spcBef>
              <a:spcAft>
                <a:spcPct val="0"/>
              </a:spcAft>
            </a:pPr>
            <a:endParaRPr lang="en-US" altLang="it-IT" sz="1000" b="1">
              <a:solidFill>
                <a:srgbClr val="FFFFFF"/>
              </a:solidFill>
              <a:cs typeface="Arial" panose="020B0604020202020204" pitchFamily="34" charset="0"/>
            </a:endParaRPr>
          </a:p>
        </p:txBody>
      </p:sp>
      <p:sp>
        <p:nvSpPr>
          <p:cNvPr id="266251" name="TextBox 19">
            <a:extLst>
              <a:ext uri="{FF2B5EF4-FFF2-40B4-BE49-F238E27FC236}">
                <a16:creationId xmlns:a16="http://schemas.microsoft.com/office/drawing/2014/main" xmlns="" id="{3F681820-2BF2-4D74-A22F-E8FA31F9E712}"/>
              </a:ext>
            </a:extLst>
          </p:cNvPr>
          <p:cNvSpPr txBox="1">
            <a:spLocks noChangeArrowheads="1"/>
          </p:cNvSpPr>
          <p:nvPr/>
        </p:nvSpPr>
        <p:spPr bwMode="auto">
          <a:xfrm>
            <a:off x="6202363" y="5673725"/>
            <a:ext cx="5080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200" b="1">
                <a:solidFill>
                  <a:srgbClr val="FFD68B"/>
                </a:solidFill>
                <a:cs typeface="Arial" panose="020B0604020202020204" pitchFamily="34" charset="0"/>
              </a:rPr>
              <a:t>562</a:t>
            </a:r>
          </a:p>
          <a:p>
            <a:pPr algn="ctr" eaLnBrk="0" fontAlgn="base" hangingPunct="0">
              <a:spcBef>
                <a:spcPct val="0"/>
              </a:spcBef>
              <a:spcAft>
                <a:spcPct val="0"/>
              </a:spcAft>
            </a:pPr>
            <a:r>
              <a:rPr lang="en-US" altLang="it-IT" sz="1200" b="1">
                <a:solidFill>
                  <a:srgbClr val="ADC1FD"/>
                </a:solidFill>
                <a:cs typeface="Arial" panose="020B0604020202020204" pitchFamily="34" charset="0"/>
              </a:rPr>
              <a:t>570</a:t>
            </a:r>
          </a:p>
          <a:p>
            <a:pPr algn="ctr" eaLnBrk="0" fontAlgn="base" hangingPunct="0">
              <a:spcBef>
                <a:spcPct val="0"/>
              </a:spcBef>
              <a:spcAft>
                <a:spcPct val="0"/>
              </a:spcAft>
            </a:pPr>
            <a:r>
              <a:rPr lang="en-US" altLang="it-IT" sz="1200" b="1">
                <a:solidFill>
                  <a:srgbClr val="FF99CC"/>
                </a:solidFill>
                <a:cs typeface="Arial" panose="020B0604020202020204" pitchFamily="34" charset="0"/>
              </a:rPr>
              <a:t>514</a:t>
            </a:r>
          </a:p>
          <a:p>
            <a:pPr algn="ctr" eaLnBrk="0" fontAlgn="base" hangingPunct="0">
              <a:spcBef>
                <a:spcPct val="0"/>
              </a:spcBef>
              <a:spcAft>
                <a:spcPct val="0"/>
              </a:spcAft>
            </a:pPr>
            <a:endParaRPr lang="en-US" altLang="it-IT" sz="1000" b="1">
              <a:solidFill>
                <a:srgbClr val="FFFFFF"/>
              </a:solidFill>
              <a:cs typeface="Arial" panose="020B0604020202020204" pitchFamily="34" charset="0"/>
            </a:endParaRPr>
          </a:p>
        </p:txBody>
      </p:sp>
      <p:sp>
        <p:nvSpPr>
          <p:cNvPr id="266252" name="TextBox 20">
            <a:extLst>
              <a:ext uri="{FF2B5EF4-FFF2-40B4-BE49-F238E27FC236}">
                <a16:creationId xmlns:a16="http://schemas.microsoft.com/office/drawing/2014/main" xmlns="" id="{68F819AC-081B-41A5-9059-8807C6BFC803}"/>
              </a:ext>
            </a:extLst>
          </p:cNvPr>
          <p:cNvSpPr txBox="1">
            <a:spLocks noChangeArrowheads="1"/>
          </p:cNvSpPr>
          <p:nvPr/>
        </p:nvSpPr>
        <p:spPr bwMode="auto">
          <a:xfrm>
            <a:off x="7867650" y="5665788"/>
            <a:ext cx="5095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200" b="1">
                <a:solidFill>
                  <a:srgbClr val="FFD68B"/>
                </a:solidFill>
                <a:cs typeface="Arial" panose="020B0604020202020204" pitchFamily="34" charset="0"/>
              </a:rPr>
              <a:t>430</a:t>
            </a:r>
          </a:p>
          <a:p>
            <a:pPr algn="ctr" eaLnBrk="0" fontAlgn="base" hangingPunct="0">
              <a:spcBef>
                <a:spcPct val="0"/>
              </a:spcBef>
              <a:spcAft>
                <a:spcPct val="0"/>
              </a:spcAft>
            </a:pPr>
            <a:r>
              <a:rPr lang="en-US" altLang="it-IT" sz="1200" b="1">
                <a:solidFill>
                  <a:srgbClr val="ADC1FD"/>
                </a:solidFill>
                <a:cs typeface="Arial" panose="020B0604020202020204" pitchFamily="34" charset="0"/>
              </a:rPr>
              <a:t>457</a:t>
            </a:r>
          </a:p>
          <a:p>
            <a:pPr algn="ctr" eaLnBrk="0" fontAlgn="base" hangingPunct="0">
              <a:spcBef>
                <a:spcPct val="0"/>
              </a:spcBef>
              <a:spcAft>
                <a:spcPct val="0"/>
              </a:spcAft>
            </a:pPr>
            <a:r>
              <a:rPr lang="en-US" altLang="it-IT" sz="1200" b="1">
                <a:solidFill>
                  <a:srgbClr val="FF99CC"/>
                </a:solidFill>
                <a:cs typeface="Arial" panose="020B0604020202020204" pitchFamily="34" charset="0"/>
              </a:rPr>
              <a:t>408</a:t>
            </a:r>
          </a:p>
          <a:p>
            <a:pPr algn="ctr" eaLnBrk="0" fontAlgn="base" hangingPunct="0">
              <a:spcBef>
                <a:spcPct val="0"/>
              </a:spcBef>
              <a:spcAft>
                <a:spcPct val="0"/>
              </a:spcAft>
            </a:pPr>
            <a:endParaRPr lang="en-US" altLang="it-IT" sz="1000" b="1">
              <a:solidFill>
                <a:srgbClr val="FFFFFF"/>
              </a:solidFill>
              <a:cs typeface="Arial" panose="020B0604020202020204" pitchFamily="34" charset="0"/>
            </a:endParaRPr>
          </a:p>
        </p:txBody>
      </p:sp>
      <p:sp>
        <p:nvSpPr>
          <p:cNvPr id="266253" name="TextBox 21">
            <a:extLst>
              <a:ext uri="{FF2B5EF4-FFF2-40B4-BE49-F238E27FC236}">
                <a16:creationId xmlns:a16="http://schemas.microsoft.com/office/drawing/2014/main" xmlns="" id="{64EE5D96-AAE6-4006-8195-F12DD1A56EC3}"/>
              </a:ext>
            </a:extLst>
          </p:cNvPr>
          <p:cNvSpPr txBox="1">
            <a:spLocks noChangeArrowheads="1"/>
          </p:cNvSpPr>
          <p:nvPr/>
        </p:nvSpPr>
        <p:spPr bwMode="auto">
          <a:xfrm>
            <a:off x="2185988" y="3233738"/>
            <a:ext cx="1425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1400" b="1">
                <a:solidFill>
                  <a:srgbClr val="FF99CC"/>
                </a:solidFill>
                <a:cs typeface="Arial" panose="020B0604020202020204" pitchFamily="34" charset="0"/>
              </a:rPr>
              <a:t>VKA + DAPT</a:t>
            </a:r>
          </a:p>
        </p:txBody>
      </p:sp>
      <p:sp>
        <p:nvSpPr>
          <p:cNvPr id="266254" name="TextBox 22">
            <a:extLst>
              <a:ext uri="{FF2B5EF4-FFF2-40B4-BE49-F238E27FC236}">
                <a16:creationId xmlns:a16="http://schemas.microsoft.com/office/drawing/2014/main" xmlns="" id="{D4597E53-49EB-4B58-97A9-12D6AAE74C03}"/>
              </a:ext>
            </a:extLst>
          </p:cNvPr>
          <p:cNvSpPr txBox="1">
            <a:spLocks noChangeArrowheads="1"/>
          </p:cNvSpPr>
          <p:nvPr/>
        </p:nvSpPr>
        <p:spPr bwMode="auto">
          <a:xfrm>
            <a:off x="6529388" y="2817813"/>
            <a:ext cx="12938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1400" b="1">
                <a:solidFill>
                  <a:srgbClr val="ADC1FD"/>
                </a:solidFill>
                <a:cs typeface="Arial" panose="020B0604020202020204" pitchFamily="34" charset="0"/>
              </a:rPr>
              <a:t>Riva + DAPT</a:t>
            </a:r>
          </a:p>
        </p:txBody>
      </p:sp>
      <p:sp>
        <p:nvSpPr>
          <p:cNvPr id="266255" name="TextBox 23">
            <a:extLst>
              <a:ext uri="{FF2B5EF4-FFF2-40B4-BE49-F238E27FC236}">
                <a16:creationId xmlns:a16="http://schemas.microsoft.com/office/drawing/2014/main" xmlns="" id="{6967CEF6-4D8B-4487-B360-7F5B9E2FCD8D}"/>
              </a:ext>
            </a:extLst>
          </p:cNvPr>
          <p:cNvSpPr txBox="1">
            <a:spLocks noChangeArrowheads="1"/>
          </p:cNvSpPr>
          <p:nvPr/>
        </p:nvSpPr>
        <p:spPr bwMode="auto">
          <a:xfrm>
            <a:off x="5302250" y="2055813"/>
            <a:ext cx="1425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1400" b="1">
                <a:solidFill>
                  <a:srgbClr val="FFD68B"/>
                </a:solidFill>
                <a:cs typeface="Arial" panose="020B0604020202020204" pitchFamily="34" charset="0"/>
              </a:rPr>
              <a:t>Riva + P2Y</a:t>
            </a:r>
            <a:r>
              <a:rPr lang="en-US" altLang="it-IT" sz="1400" b="1" baseline="-25000">
                <a:solidFill>
                  <a:srgbClr val="FFD68B"/>
                </a:solidFill>
                <a:cs typeface="Arial" panose="020B0604020202020204" pitchFamily="34" charset="0"/>
              </a:rPr>
              <a:t>12</a:t>
            </a:r>
          </a:p>
        </p:txBody>
      </p:sp>
      <p:sp>
        <p:nvSpPr>
          <p:cNvPr id="38929" name="TextBox 24">
            <a:extLst>
              <a:ext uri="{FF2B5EF4-FFF2-40B4-BE49-F238E27FC236}">
                <a16:creationId xmlns:a16="http://schemas.microsoft.com/office/drawing/2014/main" xmlns="" id="{B0568EC3-85FD-4801-974A-EF3D7C139D09}"/>
              </a:ext>
            </a:extLst>
          </p:cNvPr>
          <p:cNvSpPr txBox="1">
            <a:spLocks noChangeArrowheads="1"/>
          </p:cNvSpPr>
          <p:nvPr/>
        </p:nvSpPr>
        <p:spPr bwMode="auto">
          <a:xfrm>
            <a:off x="3940175" y="4508500"/>
            <a:ext cx="2173288" cy="630238"/>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en-US" sz="1100" dirty="0">
                <a:solidFill>
                  <a:srgbClr val="000000"/>
                </a:solidFill>
                <a:ea typeface="MS PGothic" panose="020B0600070205080204" pitchFamily="34" charset="-128"/>
              </a:rPr>
              <a:t>Riva + P2Y</a:t>
            </a:r>
            <a:r>
              <a:rPr lang="en-US" altLang="en-US" sz="1100" baseline="-25000" dirty="0">
                <a:solidFill>
                  <a:srgbClr val="000000"/>
                </a:solidFill>
                <a:ea typeface="MS PGothic" panose="020B0600070205080204" pitchFamily="34" charset="-128"/>
              </a:rPr>
              <a:t>12</a:t>
            </a:r>
            <a:r>
              <a:rPr lang="en-US" altLang="en-US" sz="1100" dirty="0">
                <a:solidFill>
                  <a:srgbClr val="000000"/>
                </a:solidFill>
                <a:ea typeface="MS PGothic" panose="020B0600070205080204" pitchFamily="34" charset="-128"/>
              </a:rPr>
              <a:t> v. VKA + DAPT</a:t>
            </a:r>
          </a:p>
          <a:p>
            <a:pPr eaLnBrk="0" fontAlgn="base" hangingPunct="0">
              <a:spcBef>
                <a:spcPct val="0"/>
              </a:spcBef>
              <a:spcAft>
                <a:spcPct val="0"/>
              </a:spcAft>
              <a:defRPr/>
            </a:pPr>
            <a:endParaRPr lang="en-US" altLang="en-US" sz="200" dirty="0">
              <a:solidFill>
                <a:srgbClr val="000000"/>
              </a:solidFill>
              <a:ea typeface="MS PGothic" panose="020B0600070205080204" pitchFamily="34" charset="-128"/>
            </a:endParaRPr>
          </a:p>
          <a:p>
            <a:pPr eaLnBrk="0" fontAlgn="base" hangingPunct="0">
              <a:spcBef>
                <a:spcPct val="0"/>
              </a:spcBef>
              <a:spcAft>
                <a:spcPct val="0"/>
              </a:spcAft>
              <a:defRPr/>
            </a:pPr>
            <a:r>
              <a:rPr lang="en-US" altLang="en-US" sz="1100" dirty="0">
                <a:solidFill>
                  <a:srgbClr val="000000"/>
                </a:solidFill>
                <a:ea typeface="MS PGothic" panose="020B0600070205080204" pitchFamily="34" charset="-128"/>
              </a:rPr>
              <a:t>HR=1.08 (95% CI: 0.69-1.68)</a:t>
            </a:r>
          </a:p>
          <a:p>
            <a:pPr eaLnBrk="0" fontAlgn="base" hangingPunct="0">
              <a:spcBef>
                <a:spcPct val="0"/>
              </a:spcBef>
              <a:spcAft>
                <a:spcPct val="0"/>
              </a:spcAft>
              <a:defRPr/>
            </a:pPr>
            <a:r>
              <a:rPr lang="en-US" altLang="en-US" sz="1100" dirty="0">
                <a:solidFill>
                  <a:srgbClr val="000000"/>
                </a:solidFill>
                <a:ea typeface="MS PGothic" panose="020B0600070205080204" pitchFamily="34" charset="-128"/>
              </a:rPr>
              <a:t>p=0.750</a:t>
            </a:r>
          </a:p>
        </p:txBody>
      </p:sp>
      <p:sp>
        <p:nvSpPr>
          <p:cNvPr id="266257" name="TextBox 25">
            <a:extLst>
              <a:ext uri="{FF2B5EF4-FFF2-40B4-BE49-F238E27FC236}">
                <a16:creationId xmlns:a16="http://schemas.microsoft.com/office/drawing/2014/main" xmlns="" id="{9558F30E-C978-4584-9E1A-043C136BDE38}"/>
              </a:ext>
            </a:extLst>
          </p:cNvPr>
          <p:cNvSpPr txBox="1">
            <a:spLocks noChangeArrowheads="1"/>
          </p:cNvSpPr>
          <p:nvPr/>
        </p:nvSpPr>
        <p:spPr bwMode="auto">
          <a:xfrm>
            <a:off x="6100763" y="4508500"/>
            <a:ext cx="2125662" cy="630238"/>
          </a:xfrm>
          <a:prstGeom prst="rect">
            <a:avLst/>
          </a:prstGeom>
          <a:solidFill>
            <a:srgbClr val="ADC1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1100" b="1" u="sng">
                <a:solidFill>
                  <a:srgbClr val="000000"/>
                </a:solidFill>
                <a:cs typeface="Arial" panose="020B0604020202020204" pitchFamily="34" charset="0"/>
              </a:rPr>
              <a:t>Riva + DAPT v. VKA + DAPT</a:t>
            </a:r>
          </a:p>
          <a:p>
            <a:pPr eaLnBrk="0" fontAlgn="base" hangingPunct="0">
              <a:spcBef>
                <a:spcPct val="0"/>
              </a:spcBef>
              <a:spcAft>
                <a:spcPct val="0"/>
              </a:spcAft>
            </a:pPr>
            <a:endParaRPr lang="en-US" altLang="it-IT" sz="100" b="1" u="sng">
              <a:solidFill>
                <a:srgbClr val="000000"/>
              </a:solidFill>
              <a:cs typeface="Arial" panose="020B0604020202020204" pitchFamily="34" charset="0"/>
            </a:endParaRPr>
          </a:p>
          <a:p>
            <a:pPr eaLnBrk="0" fontAlgn="base" hangingPunct="0">
              <a:spcBef>
                <a:spcPct val="0"/>
              </a:spcBef>
              <a:spcAft>
                <a:spcPct val="0"/>
              </a:spcAft>
            </a:pPr>
            <a:r>
              <a:rPr lang="en-US" altLang="it-IT" sz="1100" b="1">
                <a:solidFill>
                  <a:srgbClr val="000000"/>
                </a:solidFill>
                <a:cs typeface="Arial" panose="020B0604020202020204" pitchFamily="34" charset="0"/>
              </a:rPr>
              <a:t>HR=0.93 (95% CI: 0.59-1.48)</a:t>
            </a:r>
          </a:p>
          <a:p>
            <a:pPr eaLnBrk="0" fontAlgn="base" hangingPunct="0">
              <a:spcBef>
                <a:spcPct val="0"/>
              </a:spcBef>
              <a:spcAft>
                <a:spcPct val="0"/>
              </a:spcAft>
            </a:pPr>
            <a:r>
              <a:rPr lang="en-US" altLang="it-IT" sz="1100" b="1">
                <a:solidFill>
                  <a:srgbClr val="000000"/>
                </a:solidFill>
                <a:cs typeface="Arial" panose="020B0604020202020204" pitchFamily="34" charset="0"/>
              </a:rPr>
              <a:t>p=0.765</a:t>
            </a:r>
          </a:p>
        </p:txBody>
      </p:sp>
      <p:sp>
        <p:nvSpPr>
          <p:cNvPr id="266258" name="TextBox 26">
            <a:extLst>
              <a:ext uri="{FF2B5EF4-FFF2-40B4-BE49-F238E27FC236}">
                <a16:creationId xmlns:a16="http://schemas.microsoft.com/office/drawing/2014/main" xmlns="" id="{29E6ED29-0BD0-4C3F-8EDC-35F2AAB85AAC}"/>
              </a:ext>
            </a:extLst>
          </p:cNvPr>
          <p:cNvSpPr txBox="1">
            <a:spLocks noChangeArrowheads="1"/>
          </p:cNvSpPr>
          <p:nvPr/>
        </p:nvSpPr>
        <p:spPr bwMode="auto">
          <a:xfrm>
            <a:off x="8196263" y="1684338"/>
            <a:ext cx="8048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800" b="1">
                <a:solidFill>
                  <a:srgbClr val="FFBF06"/>
                </a:solidFill>
                <a:cs typeface="Arial" panose="020B0604020202020204" pitchFamily="34" charset="0"/>
              </a:rPr>
              <a:t>6.5%</a:t>
            </a:r>
          </a:p>
        </p:txBody>
      </p:sp>
      <p:sp>
        <p:nvSpPr>
          <p:cNvPr id="266259" name="TextBox 27">
            <a:extLst>
              <a:ext uri="{FF2B5EF4-FFF2-40B4-BE49-F238E27FC236}">
                <a16:creationId xmlns:a16="http://schemas.microsoft.com/office/drawing/2014/main" xmlns="" id="{6A42BF2A-1B22-489D-B493-9885C47750E7}"/>
              </a:ext>
            </a:extLst>
          </p:cNvPr>
          <p:cNvSpPr txBox="1">
            <a:spLocks noChangeArrowheads="1"/>
          </p:cNvSpPr>
          <p:nvPr/>
        </p:nvSpPr>
        <p:spPr bwMode="auto">
          <a:xfrm>
            <a:off x="8196263" y="2281238"/>
            <a:ext cx="8048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it-IT" sz="1800" b="1">
                <a:solidFill>
                  <a:srgbClr val="0000FF"/>
                </a:solidFill>
                <a:cs typeface="Arial" panose="020B0604020202020204" pitchFamily="34" charset="0"/>
              </a:rPr>
              <a:t>5.6%</a:t>
            </a:r>
          </a:p>
        </p:txBody>
      </p:sp>
      <p:sp>
        <p:nvSpPr>
          <p:cNvPr id="292885" name="TextBox 28">
            <a:extLst>
              <a:ext uri="{FF2B5EF4-FFF2-40B4-BE49-F238E27FC236}">
                <a16:creationId xmlns:a16="http://schemas.microsoft.com/office/drawing/2014/main" xmlns="" id="{0DE129AD-A224-4BAB-896B-81931B9E67FC}"/>
              </a:ext>
            </a:extLst>
          </p:cNvPr>
          <p:cNvSpPr txBox="1">
            <a:spLocks noChangeArrowheads="1"/>
          </p:cNvSpPr>
          <p:nvPr/>
        </p:nvSpPr>
        <p:spPr bwMode="auto">
          <a:xfrm>
            <a:off x="8235950" y="2006600"/>
            <a:ext cx="7318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i="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a:defRPr sz="2000" b="1">
                <a:solidFill>
                  <a:schemeClr val="tx1"/>
                </a:solidFill>
                <a:latin typeface="Arial" charset="0"/>
                <a:ea typeface="ＭＳ Ｐゴシック" charset="0"/>
              </a:defRPr>
            </a:lvl6pPr>
            <a:lvl7pPr marL="2971800" indent="-228600">
              <a:defRPr sz="2000" b="1">
                <a:solidFill>
                  <a:schemeClr val="tx1"/>
                </a:solidFill>
                <a:latin typeface="Arial" charset="0"/>
                <a:ea typeface="ＭＳ Ｐゴシック" charset="0"/>
              </a:defRPr>
            </a:lvl7pPr>
            <a:lvl8pPr marL="3429000" indent="-228600">
              <a:defRPr sz="2000" b="1">
                <a:solidFill>
                  <a:schemeClr val="tx1"/>
                </a:solidFill>
                <a:latin typeface="Arial" charset="0"/>
                <a:ea typeface="ＭＳ Ｐゴシック" charset="0"/>
              </a:defRPr>
            </a:lvl8pPr>
            <a:lvl9pPr marL="3886200" indent="-228600">
              <a:defRPr sz="2000" b="1">
                <a:solidFill>
                  <a:schemeClr val="tx1"/>
                </a:solidFill>
                <a:latin typeface="Arial" charset="0"/>
                <a:ea typeface="ＭＳ Ｐゴシック" charset="0"/>
              </a:defRPr>
            </a:lvl9pPr>
          </a:lstStyle>
          <a:p>
            <a:pPr algn="ctr" eaLnBrk="0" fontAlgn="base" hangingPunct="0">
              <a:spcBef>
                <a:spcPct val="0"/>
              </a:spcBef>
              <a:spcAft>
                <a:spcPct val="0"/>
              </a:spcAft>
              <a:defRPr/>
            </a:pPr>
            <a:r>
              <a:rPr lang="en-US" sz="1800" dirty="0">
                <a:solidFill>
                  <a:srgbClr val="F79646">
                    <a:lumMod val="75000"/>
                  </a:srgbClr>
                </a:solidFill>
                <a:ea typeface="MS PGothic" charset="0"/>
                <a:cs typeface="Arial" charset="0"/>
              </a:rPr>
              <a:t>6.0%</a:t>
            </a:r>
          </a:p>
        </p:txBody>
      </p:sp>
      <p:pic>
        <p:nvPicPr>
          <p:cNvPr id="266261" name="Picture 12" descr="C:\Documents and Settings\SKaul\Local Settings\Temporary Internet Files\Content.Outlook\U0KLPV7C\7957_AFL3003_PIONEER Logo.jpg">
            <a:extLst>
              <a:ext uri="{FF2B5EF4-FFF2-40B4-BE49-F238E27FC236}">
                <a16:creationId xmlns:a16="http://schemas.microsoft.com/office/drawing/2014/main" xmlns="" id="{58530D7F-C461-43D2-91F6-9FF7FD87D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0025"/>
            <a:ext cx="13065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27" name="TextBox 1">
            <a:extLst>
              <a:ext uri="{FF2B5EF4-FFF2-40B4-BE49-F238E27FC236}">
                <a16:creationId xmlns:a16="http://schemas.microsoft.com/office/drawing/2014/main" xmlns="" id="{8409C89B-99FD-4A58-A52C-6BA307A9DF32}"/>
              </a:ext>
            </a:extLst>
          </p:cNvPr>
          <p:cNvSpPr txBox="1">
            <a:spLocks noChangeArrowheads="1"/>
          </p:cNvSpPr>
          <p:nvPr/>
        </p:nvSpPr>
        <p:spPr bwMode="auto">
          <a:xfrm>
            <a:off x="-74613" y="6218238"/>
            <a:ext cx="9153526"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700" b="1">
                <a:solidFill>
                  <a:srgbClr val="FFFFFF"/>
                </a:solidFill>
                <a:cs typeface="Arial" panose="020B0604020202020204" pitchFamily="34" charset="0"/>
              </a:rPr>
              <a:t> </a:t>
            </a:r>
            <a:r>
              <a:rPr lang="en-US" altLang="it-IT" sz="700" b="1">
                <a:solidFill>
                  <a:srgbClr val="0D0D0D"/>
                </a:solidFill>
                <a:cs typeface="Arial" panose="020B0604020202020204" pitchFamily="34" charset="0"/>
              </a:rPr>
              <a:t>Treatment-emergent period: period starting after the first study drug administration following randomization and ending 2 days after stop of study drug.</a:t>
            </a:r>
          </a:p>
          <a:p>
            <a:pPr eaLnBrk="0" fontAlgn="base" hangingPunct="0">
              <a:spcBef>
                <a:spcPct val="0"/>
              </a:spcBef>
              <a:spcAft>
                <a:spcPct val="0"/>
              </a:spcAft>
            </a:pPr>
            <a:r>
              <a:rPr lang="en-US" altLang="it-IT" sz="700" b="1">
                <a:solidFill>
                  <a:srgbClr val="0D0D0D"/>
                </a:solidFill>
                <a:cs typeface="Arial" panose="020B0604020202020204" pitchFamily="34" charset="0"/>
              </a:rPr>
              <a:t> Composite of adverse CV events is composite of CV death, MI, and stroke.</a:t>
            </a:r>
            <a:br>
              <a:rPr lang="en-US" altLang="it-IT" sz="700" b="1">
                <a:solidFill>
                  <a:srgbClr val="0D0D0D"/>
                </a:solidFill>
                <a:cs typeface="Arial" panose="020B0604020202020204" pitchFamily="34" charset="0"/>
              </a:rPr>
            </a:br>
            <a:r>
              <a:rPr lang="en-US" altLang="it-IT" sz="700" b="1">
                <a:solidFill>
                  <a:srgbClr val="0D0D0D"/>
                </a:solidFill>
                <a:cs typeface="Arial" panose="020B0604020202020204" pitchFamily="34" charset="0"/>
              </a:rPr>
              <a:t> Hazard ratios as compared to VKA group are based on the (stratified, only for the Overall, 2.5 mg BID/15 mg QD comparing VKA) Cox proportional hazards model.</a:t>
            </a:r>
            <a:br>
              <a:rPr lang="en-US" altLang="it-IT" sz="700" b="1">
                <a:solidFill>
                  <a:srgbClr val="0D0D0D"/>
                </a:solidFill>
                <a:cs typeface="Arial" panose="020B0604020202020204" pitchFamily="34" charset="0"/>
              </a:rPr>
            </a:br>
            <a:r>
              <a:rPr lang="en-US" altLang="it-IT" sz="700" b="1">
                <a:solidFill>
                  <a:srgbClr val="0D0D0D"/>
                </a:solidFill>
                <a:cs typeface="Arial" panose="020B0604020202020204" pitchFamily="34" charset="0"/>
              </a:rPr>
              <a:t> Log-Rank P-values as compared to the VKA group are based on the (stratified, only for Overall, 2.5 mg BID/115 mg QD comparing VKA) two-sided log rank test.</a:t>
            </a:r>
          </a:p>
          <a:p>
            <a:pPr eaLnBrk="0" fontAlgn="base" hangingPunct="0">
              <a:spcBef>
                <a:spcPct val="0"/>
              </a:spcBef>
              <a:spcAft>
                <a:spcPct val="0"/>
              </a:spcAft>
            </a:pPr>
            <a:r>
              <a:rPr lang="en-US" altLang="it-IT" sz="700" b="1">
                <a:solidFill>
                  <a:srgbClr val="0D0D0D"/>
                </a:solidFill>
                <a:cs typeface="Arial" panose="020B0604020202020204" pitchFamily="34" charset="0"/>
              </a:rPr>
              <a:t>6 Subjects were excluded from all efficacy analyses because of violations in Good Clinical Practice guidelines</a:t>
            </a:r>
          </a:p>
          <a:p>
            <a:pPr eaLnBrk="0" fontAlgn="base" hangingPunct="0">
              <a:spcBef>
                <a:spcPct val="0"/>
              </a:spcBef>
              <a:spcAft>
                <a:spcPct val="0"/>
              </a:spcAft>
            </a:pPr>
            <a:endParaRPr lang="en-US" altLang="it-IT" sz="700" b="1">
              <a:solidFill>
                <a:srgbClr val="0D0D0D"/>
              </a:solidFill>
              <a:cs typeface="Arial" panose="020B0604020202020204" pitchFamily="34" charset="0"/>
            </a:endParaRPr>
          </a:p>
        </p:txBody>
      </p:sp>
      <p:sp>
        <p:nvSpPr>
          <p:cNvPr id="266263" name="TextBox 18">
            <a:extLst>
              <a:ext uri="{FF2B5EF4-FFF2-40B4-BE49-F238E27FC236}">
                <a16:creationId xmlns:a16="http://schemas.microsoft.com/office/drawing/2014/main" xmlns="" id="{09D18766-104C-40F9-8292-5AF6E3DEF94E}"/>
              </a:ext>
            </a:extLst>
          </p:cNvPr>
          <p:cNvSpPr txBox="1">
            <a:spLocks noChangeArrowheads="1"/>
          </p:cNvSpPr>
          <p:nvPr/>
        </p:nvSpPr>
        <p:spPr bwMode="auto">
          <a:xfrm>
            <a:off x="52388" y="5429250"/>
            <a:ext cx="11398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it-IT" sz="1200" b="1">
                <a:solidFill>
                  <a:srgbClr val="FFFFFF"/>
                </a:solidFill>
                <a:cs typeface="Arial" panose="020B0604020202020204" pitchFamily="34" charset="0"/>
              </a:rPr>
              <a:t>No. at risk</a:t>
            </a:r>
          </a:p>
        </p:txBody>
      </p:sp>
      <p:cxnSp>
        <p:nvCxnSpPr>
          <p:cNvPr id="266264" name="Straight Connector 24">
            <a:extLst>
              <a:ext uri="{FF2B5EF4-FFF2-40B4-BE49-F238E27FC236}">
                <a16:creationId xmlns:a16="http://schemas.microsoft.com/office/drawing/2014/main" xmlns="" id="{8DE60C92-9AE4-42DB-9438-D06D5DE24A2A}"/>
              </a:ext>
            </a:extLst>
          </p:cNvPr>
          <p:cNvCxnSpPr>
            <a:cxnSpLocks noChangeShapeType="1"/>
          </p:cNvCxnSpPr>
          <p:nvPr/>
        </p:nvCxnSpPr>
        <p:spPr bwMode="auto">
          <a:xfrm>
            <a:off x="4043363" y="4733925"/>
            <a:ext cx="187325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cxnSp>
      <p:pic>
        <p:nvPicPr>
          <p:cNvPr id="266265" name="Picture 8" descr="Harvard crest">
            <a:extLst>
              <a:ext uri="{FF2B5EF4-FFF2-40B4-BE49-F238E27FC236}">
                <a16:creationId xmlns:a16="http://schemas.microsoft.com/office/drawing/2014/main" xmlns="" id="{49EF1920-FC85-40AA-B28C-41486429EA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50" y="461963"/>
            <a:ext cx="32702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66" name="Picture 1">
            <a:extLst>
              <a:ext uri="{FF2B5EF4-FFF2-40B4-BE49-F238E27FC236}">
                <a16:creationId xmlns:a16="http://schemas.microsoft.com/office/drawing/2014/main" xmlns="" id="{48CAE7D1-50DD-4921-8EF2-4C6E3A84CA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3" y="454025"/>
            <a:ext cx="719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67" name="Picture 27">
            <a:extLst>
              <a:ext uri="{FF2B5EF4-FFF2-40B4-BE49-F238E27FC236}">
                <a16:creationId xmlns:a16="http://schemas.microsoft.com/office/drawing/2014/main" xmlns="" id="{BEB033C2-0D01-41EF-B26B-DD1BAFC1A9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363" y="447675"/>
            <a:ext cx="317500"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8" name="TextBox 43">
            <a:extLst>
              <a:ext uri="{FF2B5EF4-FFF2-40B4-BE49-F238E27FC236}">
                <a16:creationId xmlns:a16="http://schemas.microsoft.com/office/drawing/2014/main" xmlns="" id="{26262956-FEA5-4E10-904A-35F748C8A02B}"/>
              </a:ext>
            </a:extLst>
          </p:cNvPr>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pPr>
            <a:r>
              <a:rPr lang="en-US" altLang="it-IT" sz="1000" b="1">
                <a:solidFill>
                  <a:srgbClr val="FFFFFF"/>
                </a:solidFill>
                <a:cs typeface="Arial" panose="020B0604020202020204" pitchFamily="34" charset="0"/>
              </a:rPr>
              <a:t>Gibson et al. AHA 2016</a:t>
            </a:r>
          </a:p>
        </p:txBody>
      </p:sp>
      <p:pic>
        <p:nvPicPr>
          <p:cNvPr id="266269" name="Picture 11" descr="LogoDCGV300pix">
            <a:extLst>
              <a:ext uri="{FF2B5EF4-FFF2-40B4-BE49-F238E27FC236}">
                <a16:creationId xmlns:a16="http://schemas.microsoft.com/office/drawing/2014/main" xmlns="" id="{B8A591BE-9B21-4424-835C-D2421DF2161E}"/>
              </a:ext>
            </a:extLst>
          </p:cNvPr>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52102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olo 1">
            <a:extLst>
              <a:ext uri="{FF2B5EF4-FFF2-40B4-BE49-F238E27FC236}">
                <a16:creationId xmlns:a16="http://schemas.microsoft.com/office/drawing/2014/main" xmlns="" id="{5DBA9975-DB29-40F2-B2F1-EC357EA0D899}"/>
              </a:ext>
            </a:extLst>
          </p:cNvPr>
          <p:cNvSpPr>
            <a:spLocks noGrp="1"/>
          </p:cNvSpPr>
          <p:nvPr>
            <p:ph type="title"/>
          </p:nvPr>
        </p:nvSpPr>
        <p:spPr>
          <a:xfrm>
            <a:off x="457200" y="128588"/>
            <a:ext cx="6584950" cy="1236662"/>
          </a:xfrm>
        </p:spPr>
        <p:txBody>
          <a:bodyPr/>
          <a:lstStyle/>
          <a:p>
            <a:r>
              <a:rPr lang="en-US" altLang="it-IT" sz="2800" b="1">
                <a:solidFill>
                  <a:srgbClr val="C00000"/>
                </a:solidFill>
              </a:rPr>
              <a:t>Primary Endpoint: Time to first ISTH major</a:t>
            </a:r>
            <a:br>
              <a:rPr lang="en-US" altLang="it-IT" sz="2800" b="1">
                <a:solidFill>
                  <a:srgbClr val="C00000"/>
                </a:solidFill>
              </a:rPr>
            </a:br>
            <a:r>
              <a:rPr lang="en-US" altLang="it-IT" sz="2800" b="1">
                <a:solidFill>
                  <a:srgbClr val="C00000"/>
                </a:solidFill>
              </a:rPr>
              <a:t>or clinically relevant non-major bleeding event</a:t>
            </a:r>
            <a:endParaRPr lang="it-IT" altLang="it-IT" sz="2800">
              <a:solidFill>
                <a:srgbClr val="C00000"/>
              </a:solidFill>
            </a:endParaRPr>
          </a:p>
        </p:txBody>
      </p:sp>
      <p:pic>
        <p:nvPicPr>
          <p:cNvPr id="268290" name="Immagine 3">
            <a:extLst>
              <a:ext uri="{FF2B5EF4-FFF2-40B4-BE49-F238E27FC236}">
                <a16:creationId xmlns:a16="http://schemas.microsoft.com/office/drawing/2014/main" xmlns="" id="{8782CF08-45EE-4B77-80E9-A232214B88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8600" y="968375"/>
            <a:ext cx="2141538"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8291" name="Immagine 4">
            <a:extLst>
              <a:ext uri="{FF2B5EF4-FFF2-40B4-BE49-F238E27FC236}">
                <a16:creationId xmlns:a16="http://schemas.microsoft.com/office/drawing/2014/main" xmlns="" id="{918F739D-C33F-4D4D-852B-5E844A1593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568450"/>
            <a:ext cx="8807450" cy="434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8292" name="Picture 24" descr="13831d1181375551-logo-universita-logo-sapienza">
            <a:hlinkClick r:id="rId4"/>
            <a:extLst>
              <a:ext uri="{FF2B5EF4-FFF2-40B4-BE49-F238E27FC236}">
                <a16:creationId xmlns:a16="http://schemas.microsoft.com/office/drawing/2014/main" xmlns="" id="{50F34487-59A8-4C4F-9ABE-417899DA77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8293" name="Picture 11" descr="LogoDCGV300pix">
            <a:extLst>
              <a:ext uri="{FF2B5EF4-FFF2-40B4-BE49-F238E27FC236}">
                <a16:creationId xmlns:a16="http://schemas.microsoft.com/office/drawing/2014/main" xmlns="" id="{08E01BB8-2113-4261-B50D-721CB5E7B2C5}"/>
              </a:ext>
            </a:extLst>
          </p:cNvPr>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96FA8D20-7838-46D4-B2DF-6411791041F1}"/>
              </a:ext>
            </a:extLst>
          </p:cNvPr>
          <p:cNvSpPr>
            <a:spLocks noChangeArrowheads="1"/>
          </p:cNvSpPr>
          <p:nvPr/>
        </p:nvSpPr>
        <p:spPr bwMode="auto">
          <a:xfrm>
            <a:off x="4643438" y="1557338"/>
            <a:ext cx="4500562" cy="3887787"/>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eaLnBrk="0" fontAlgn="base" hangingPunct="0">
              <a:spcBef>
                <a:spcPct val="0"/>
              </a:spcBef>
              <a:spcAft>
                <a:spcPct val="0"/>
              </a:spcAft>
              <a:defRPr/>
            </a:pPr>
            <a:endParaRPr lang="it-IT" sz="2400">
              <a:solidFill>
                <a:srgbClr val="FFFFFF"/>
              </a:solidFill>
            </a:endParaRPr>
          </a:p>
        </p:txBody>
      </p:sp>
    </p:spTree>
    <p:extLst>
      <p:ext uri="{BB962C8B-B14F-4D97-AF65-F5344CB8AC3E}">
        <p14:creationId xmlns:p14="http://schemas.microsoft.com/office/powerpoint/2010/main" val="2796079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olo 1">
            <a:extLst>
              <a:ext uri="{FF2B5EF4-FFF2-40B4-BE49-F238E27FC236}">
                <a16:creationId xmlns:a16="http://schemas.microsoft.com/office/drawing/2014/main" xmlns="" id="{E0E4820C-005B-47B6-9DB3-7CF271AA5530}"/>
              </a:ext>
            </a:extLst>
          </p:cNvPr>
          <p:cNvSpPr>
            <a:spLocks noGrp="1"/>
          </p:cNvSpPr>
          <p:nvPr>
            <p:ph type="title"/>
          </p:nvPr>
        </p:nvSpPr>
        <p:spPr/>
        <p:txBody>
          <a:bodyPr/>
          <a:lstStyle/>
          <a:p>
            <a:r>
              <a:rPr lang="en-US" altLang="it-IT" sz="3200" b="1">
                <a:solidFill>
                  <a:srgbClr val="C00000"/>
                </a:solidFill>
              </a:rPr>
              <a:t>Time to death or thromboembolic event, or</a:t>
            </a:r>
            <a:br>
              <a:rPr lang="en-US" altLang="it-IT" sz="3200" b="1">
                <a:solidFill>
                  <a:srgbClr val="C00000"/>
                </a:solidFill>
              </a:rPr>
            </a:br>
            <a:r>
              <a:rPr lang="it-IT" altLang="it-IT" sz="3200" b="1">
                <a:solidFill>
                  <a:srgbClr val="C00000"/>
                </a:solidFill>
              </a:rPr>
              <a:t>unplanned revascularization</a:t>
            </a:r>
            <a:endParaRPr lang="it-IT" altLang="it-IT" sz="3200">
              <a:solidFill>
                <a:srgbClr val="C00000"/>
              </a:solidFill>
            </a:endParaRPr>
          </a:p>
        </p:txBody>
      </p:sp>
      <p:pic>
        <p:nvPicPr>
          <p:cNvPr id="269314" name="Immagine 4">
            <a:extLst>
              <a:ext uri="{FF2B5EF4-FFF2-40B4-BE49-F238E27FC236}">
                <a16:creationId xmlns:a16="http://schemas.microsoft.com/office/drawing/2014/main" xmlns="" id="{85AA1C7F-4C13-4D5C-9B9B-4E8EEA6BA1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 y="1731963"/>
            <a:ext cx="8978900" cy="440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9315" name="Picture 24" descr="13831d1181375551-logo-universita-logo-sapienza">
            <a:hlinkClick r:id="rId3"/>
            <a:extLst>
              <a:ext uri="{FF2B5EF4-FFF2-40B4-BE49-F238E27FC236}">
                <a16:creationId xmlns:a16="http://schemas.microsoft.com/office/drawing/2014/main" xmlns="" id="{51F272AA-BF10-4F38-835D-FEBCE62450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9316" name="Picture 11" descr="LogoDCGV300pix">
            <a:extLst>
              <a:ext uri="{FF2B5EF4-FFF2-40B4-BE49-F238E27FC236}">
                <a16:creationId xmlns:a16="http://schemas.microsoft.com/office/drawing/2014/main" xmlns="" id="{F206FFFA-5473-485F-9DC7-E2C2B49812D0}"/>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8448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ttangolo 1">
            <a:extLst>
              <a:ext uri="{FF2B5EF4-FFF2-40B4-BE49-F238E27FC236}">
                <a16:creationId xmlns:a16="http://schemas.microsoft.com/office/drawing/2014/main" xmlns="" id="{C6078D92-7AE1-40E9-847D-7FFE4B949368}"/>
              </a:ext>
            </a:extLst>
          </p:cNvPr>
          <p:cNvSpPr>
            <a:spLocks noChangeArrowheads="1"/>
          </p:cNvSpPr>
          <p:nvPr/>
        </p:nvSpPr>
        <p:spPr bwMode="auto">
          <a:xfrm>
            <a:off x="395288" y="260350"/>
            <a:ext cx="8497887" cy="517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it-IT" altLang="it-IT" b="1">
                <a:solidFill>
                  <a:srgbClr val="E60033"/>
                </a:solidFill>
                <a:latin typeface="Calibri" panose="020F0502020204030204" pitchFamily="34" charset="0"/>
              </a:rPr>
              <a:t>Areas for future research</a:t>
            </a:r>
          </a:p>
          <a:p>
            <a:pPr eaLnBrk="0" fontAlgn="base" hangingPunct="0">
              <a:spcBef>
                <a:spcPct val="0"/>
              </a:spcBef>
              <a:spcAft>
                <a:spcPct val="0"/>
              </a:spcAft>
            </a:pPr>
            <a:r>
              <a:rPr lang="en-US" altLang="it-IT" sz="1800">
                <a:solidFill>
                  <a:srgbClr val="00B36E"/>
                </a:solidFill>
                <a:latin typeface="Calibri" panose="020F0502020204030204" pitchFamily="34" charset="0"/>
              </a:rPr>
              <a:t>Dual antithrombotic therapy by omitting ASA in secondary prevention after ACS</a:t>
            </a:r>
          </a:p>
          <a:p>
            <a:pPr eaLnBrk="0" fontAlgn="base" hangingPunct="0">
              <a:spcBef>
                <a:spcPct val="0"/>
              </a:spcBef>
              <a:spcAft>
                <a:spcPct val="0"/>
              </a:spcAft>
            </a:pPr>
            <a:r>
              <a:rPr lang="it-IT" altLang="it-IT" sz="1800">
                <a:solidFill>
                  <a:srgbClr val="00B36E"/>
                </a:solidFill>
                <a:latin typeface="Calibri" panose="020F0502020204030204" pitchFamily="34" charset="0"/>
              </a:rPr>
              <a:t>in patients with NVAF</a:t>
            </a:r>
          </a:p>
          <a:p>
            <a:pPr eaLnBrk="0" fontAlgn="base" hangingPunct="0">
              <a:spcBef>
                <a:spcPct val="0"/>
              </a:spcBef>
              <a:spcAft>
                <a:spcPct val="0"/>
              </a:spcAft>
            </a:pPr>
            <a:endParaRPr lang="it-IT" altLang="it-IT" sz="1800">
              <a:solidFill>
                <a:srgbClr val="00B36E"/>
              </a:solidFill>
              <a:latin typeface="Calibri" panose="020F0502020204030204" pitchFamily="34" charset="0"/>
            </a:endParaRPr>
          </a:p>
          <a:p>
            <a:pPr eaLnBrk="0" fontAlgn="base" hangingPunct="0">
              <a:spcBef>
                <a:spcPct val="0"/>
              </a:spcBef>
              <a:spcAft>
                <a:spcPct val="0"/>
              </a:spcAft>
            </a:pPr>
            <a:r>
              <a:rPr lang="en-US" altLang="it-IT" sz="1800">
                <a:solidFill>
                  <a:srgbClr val="000000"/>
                </a:solidFill>
                <a:latin typeface="Calibri" panose="020F0502020204030204" pitchFamily="34" charset="0"/>
              </a:rPr>
              <a:t>Although both the PIONEER-AF</a:t>
            </a:r>
            <a:r>
              <a:rPr lang="en-US" altLang="it-IT" sz="1800">
                <a:solidFill>
                  <a:srgbClr val="0000FF"/>
                </a:solidFill>
                <a:latin typeface="Calibri" panose="020F0502020204030204" pitchFamily="34" charset="0"/>
              </a:rPr>
              <a:t> </a:t>
            </a:r>
            <a:r>
              <a:rPr lang="en-US" altLang="it-IT" sz="1800">
                <a:solidFill>
                  <a:srgbClr val="000000"/>
                </a:solidFill>
                <a:latin typeface="Calibri" panose="020F0502020204030204" pitchFamily="34" charset="0"/>
              </a:rPr>
              <a:t>and RE-DUAL PCI</a:t>
            </a:r>
            <a:r>
              <a:rPr lang="en-US" altLang="it-IT" sz="1800">
                <a:solidFill>
                  <a:srgbClr val="0000FF"/>
                </a:solidFill>
                <a:latin typeface="Calibri" panose="020F0502020204030204" pitchFamily="34" charset="0"/>
              </a:rPr>
              <a:t> </a:t>
            </a:r>
            <a:r>
              <a:rPr lang="en-US" altLang="it-IT" sz="1800">
                <a:solidFill>
                  <a:srgbClr val="000000"/>
                </a:solidFill>
                <a:latin typeface="Calibri" panose="020F0502020204030204" pitchFamily="34" charset="0"/>
              </a:rPr>
              <a:t>trials</a:t>
            </a:r>
          </a:p>
          <a:p>
            <a:pPr eaLnBrk="0" fontAlgn="base" hangingPunct="0">
              <a:spcBef>
                <a:spcPct val="0"/>
              </a:spcBef>
              <a:spcAft>
                <a:spcPct val="0"/>
              </a:spcAft>
            </a:pPr>
            <a:r>
              <a:rPr lang="en-US" altLang="it-IT" sz="1800">
                <a:solidFill>
                  <a:srgbClr val="000000"/>
                </a:solidFill>
                <a:latin typeface="Calibri" panose="020F0502020204030204" pitchFamily="34" charset="0"/>
              </a:rPr>
              <a:t>have shown a benefit of DAT (i.e. a NOAC in combination with clopidogrel)</a:t>
            </a:r>
          </a:p>
          <a:p>
            <a:pPr eaLnBrk="0" fontAlgn="base" hangingPunct="0">
              <a:spcBef>
                <a:spcPct val="0"/>
              </a:spcBef>
              <a:spcAft>
                <a:spcPct val="0"/>
              </a:spcAft>
            </a:pPr>
            <a:r>
              <a:rPr lang="en-US" altLang="it-IT" sz="1800">
                <a:solidFill>
                  <a:srgbClr val="000000"/>
                </a:solidFill>
                <a:latin typeface="Calibri" panose="020F0502020204030204" pitchFamily="34" charset="0"/>
              </a:rPr>
              <a:t>over TAT some questions still remain and need to be answered.</a:t>
            </a:r>
          </a:p>
          <a:p>
            <a:pPr eaLnBrk="0" fontAlgn="base" hangingPunct="0">
              <a:spcBef>
                <a:spcPct val="0"/>
              </a:spcBef>
              <a:spcAft>
                <a:spcPct val="0"/>
              </a:spcAft>
            </a:pPr>
            <a:r>
              <a:rPr lang="en-US" altLang="it-IT" sz="1800">
                <a:solidFill>
                  <a:srgbClr val="000000"/>
                </a:solidFill>
                <a:latin typeface="Calibri" panose="020F0502020204030204" pitchFamily="34" charset="0"/>
              </a:rPr>
              <a:t>Both studies miss a DAT comparator with VKA plus Clopidogrel. </a:t>
            </a:r>
          </a:p>
          <a:p>
            <a:pPr eaLnBrk="0" fontAlgn="base" hangingPunct="0">
              <a:spcBef>
                <a:spcPct val="0"/>
              </a:spcBef>
              <a:spcAft>
                <a:spcPct val="0"/>
              </a:spcAft>
            </a:pPr>
            <a:r>
              <a:rPr lang="en-US" altLang="it-IT" sz="1800">
                <a:solidFill>
                  <a:srgbClr val="000000"/>
                </a:solidFill>
                <a:latin typeface="Calibri" panose="020F0502020204030204" pitchFamily="34" charset="0"/>
              </a:rPr>
              <a:t>Moreover, 15mg rivaroxaban in combination with clopidogrel does not reflect current guidelines that the NOAC should be used in the lowest dose that has been tested for stroke r</a:t>
            </a:r>
            <a:r>
              <a:rPr lang="it-IT" altLang="it-IT" sz="1800">
                <a:solidFill>
                  <a:srgbClr val="000000"/>
                </a:solidFill>
                <a:latin typeface="Calibri" panose="020F0502020204030204" pitchFamily="34" charset="0"/>
              </a:rPr>
              <a:t>eduction.</a:t>
            </a:r>
          </a:p>
          <a:p>
            <a:pPr eaLnBrk="0" fontAlgn="base" hangingPunct="0">
              <a:spcBef>
                <a:spcPct val="0"/>
              </a:spcBef>
              <a:spcAft>
                <a:spcPct val="0"/>
              </a:spcAft>
            </a:pPr>
            <a:r>
              <a:rPr lang="en-US" altLang="it-IT" sz="1800">
                <a:solidFill>
                  <a:srgbClr val="000000"/>
                </a:solidFill>
                <a:latin typeface="Calibri" panose="020F0502020204030204" pitchFamily="34" charset="0"/>
              </a:rPr>
              <a:t>Finally, the use of potent P2Y12-inhibitors (ticagrelor or prasugrel) in combination with a NOAC in this indication is still not sufficiently proven, given that only 12% of patients in RE-DUAL PCI and a minority in PIONEER-AF had these drugs. A particular patient group for further research with these newer agents includes those with high on clopidogrel platelet reactivity, especially in patients with a high prevalence of comorbidity.</a:t>
            </a:r>
          </a:p>
          <a:p>
            <a:pPr eaLnBrk="0" fontAlgn="base" hangingPunct="0">
              <a:spcBef>
                <a:spcPct val="0"/>
              </a:spcBef>
              <a:spcAft>
                <a:spcPct val="0"/>
              </a:spcAft>
            </a:pPr>
            <a:r>
              <a:rPr lang="en-US" altLang="it-IT" sz="1800">
                <a:solidFill>
                  <a:srgbClr val="000000"/>
                </a:solidFill>
                <a:latin typeface="Calibri" panose="020F0502020204030204" pitchFamily="34" charset="0"/>
              </a:rPr>
              <a:t>Such high on treatment platelet reactivity may have implications for prognosis, and optimal management </a:t>
            </a:r>
            <a:r>
              <a:rPr lang="it-IT" altLang="it-IT" sz="1800">
                <a:solidFill>
                  <a:srgbClr val="000000"/>
                </a:solidFill>
                <a:latin typeface="Calibri" panose="020F0502020204030204" pitchFamily="34" charset="0"/>
              </a:rPr>
              <a:t>remains uncertain</a:t>
            </a:r>
          </a:p>
        </p:txBody>
      </p:sp>
    </p:spTree>
    <p:extLst>
      <p:ext uri="{BB962C8B-B14F-4D97-AF65-F5344CB8AC3E}">
        <p14:creationId xmlns:p14="http://schemas.microsoft.com/office/powerpoint/2010/main" val="3754927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89" name="Rettangolo 1"/>
          <p:cNvSpPr>
            <a:spLocks noChangeArrowheads="1"/>
          </p:cNvSpPr>
          <p:nvPr/>
        </p:nvSpPr>
        <p:spPr bwMode="auto">
          <a:xfrm>
            <a:off x="533400" y="1893888"/>
            <a:ext cx="8458200" cy="4154487"/>
          </a:xfrm>
          <a:prstGeom prst="rect">
            <a:avLst/>
          </a:prstGeom>
          <a:noFill/>
          <a:ln>
            <a:noFill/>
          </a:ln>
          <a:extLst/>
        </p:spPr>
        <p:txBody>
          <a:bodyPr>
            <a:spAutoFit/>
          </a:bodyPr>
          <a:lstStyle/>
          <a:p>
            <a:pPr marL="457200" indent="-457200" eaLnBrk="0" fontAlgn="base" hangingPunct="0">
              <a:spcBef>
                <a:spcPct val="0"/>
              </a:spcBef>
              <a:spcAft>
                <a:spcPct val="0"/>
              </a:spcAft>
              <a:buFont typeface="Wingdings" charset="0"/>
              <a:buChar char="Ø"/>
              <a:defRPr/>
            </a:pPr>
            <a:r>
              <a:rPr lang="en-US" sz="2400" dirty="0">
                <a:solidFill>
                  <a:srgbClr val="000000"/>
                </a:solidFill>
                <a:latin typeface="Arial" panose="020B0604020202020204" pitchFamily="34" charset="0"/>
                <a:ea typeface="MS PGothic" panose="020B0600070205080204" pitchFamily="34" charset="-128"/>
                <a:cs typeface="Microsoft YaHei" charset="0"/>
              </a:rPr>
              <a:t>I. </a:t>
            </a:r>
            <a:r>
              <a:rPr lang="en-US" sz="2400" b="1" dirty="0">
                <a:solidFill>
                  <a:srgbClr val="000000"/>
                </a:solidFill>
                <a:latin typeface="Arial" panose="020B0604020202020204" pitchFamily="34" charset="0"/>
                <a:ea typeface="MS PGothic" panose="020B0600070205080204" pitchFamily="34" charset="-128"/>
                <a:cs typeface="Microsoft YaHei" charset="0"/>
              </a:rPr>
              <a:t>Clinical scores systems for ischemic </a:t>
            </a:r>
            <a:r>
              <a:rPr lang="en-US" sz="2400" b="1" dirty="0">
                <a:solidFill>
                  <a:srgbClr val="000000"/>
                </a:solidFill>
                <a:latin typeface="Arial" panose="020B0604020202020204" pitchFamily="34" charset="0"/>
                <a:ea typeface="MS PGothic" panose="020B0600070205080204" pitchFamily="34" charset="-128"/>
              </a:rPr>
              <a:t>or </a:t>
            </a:r>
            <a:r>
              <a:rPr lang="en-US" sz="2400" b="1" dirty="0" err="1">
                <a:solidFill>
                  <a:srgbClr val="000000"/>
                </a:solidFill>
                <a:latin typeface="Arial" panose="020B0604020202020204" pitchFamily="34" charset="0"/>
                <a:ea typeface="MS PGothic" panose="020B0600070205080204" pitchFamily="34" charset="-128"/>
              </a:rPr>
              <a:t>hemorragic</a:t>
            </a:r>
            <a:r>
              <a:rPr lang="en-US" sz="2400" b="1" dirty="0">
                <a:solidFill>
                  <a:srgbClr val="000000"/>
                </a:solidFill>
                <a:latin typeface="Arial" panose="020B0604020202020204" pitchFamily="34" charset="0"/>
                <a:ea typeface="MS PGothic" panose="020B0600070205080204" pitchFamily="34" charset="-128"/>
              </a:rPr>
              <a:t> risk</a:t>
            </a:r>
            <a:r>
              <a:rPr lang="en-US" sz="2400" b="1" dirty="0">
                <a:solidFill>
                  <a:srgbClr val="000000"/>
                </a:solidFill>
                <a:latin typeface="Arial" panose="020B0604020202020204" pitchFamily="34" charset="0"/>
                <a:ea typeface="MS PGothic" panose="020B0600070205080204" pitchFamily="34" charset="-128"/>
                <a:cs typeface="Microsoft YaHei" charset="0"/>
              </a:rPr>
              <a:t>? </a:t>
            </a:r>
          </a:p>
          <a:p>
            <a:pPr eaLnBrk="0" fontAlgn="base" hangingPunct="0">
              <a:spcBef>
                <a:spcPct val="0"/>
              </a:spcBef>
              <a:spcAft>
                <a:spcPct val="0"/>
              </a:spcAft>
              <a:defRPr/>
            </a:pPr>
            <a:r>
              <a:rPr lang="en-US" dirty="0">
                <a:solidFill>
                  <a:srgbClr val="000000"/>
                </a:solidFill>
                <a:latin typeface="Arial" panose="020B0604020202020204" pitchFamily="34" charset="0"/>
                <a:ea typeface="MS PGothic" panose="020B0600070205080204" pitchFamily="34" charset="-128"/>
                <a:cs typeface="Microsoft YaHei" charset="0"/>
              </a:rPr>
              <a:t>      (</a:t>
            </a:r>
            <a:r>
              <a:rPr lang="en-US" dirty="0">
                <a:solidFill>
                  <a:srgbClr val="000000"/>
                </a:solidFill>
                <a:latin typeface="Arial" panose="020B0604020202020204" pitchFamily="34" charset="0"/>
                <a:ea typeface="MS PGothic" panose="020B0600070205080204" pitchFamily="34" charset="-128"/>
              </a:rPr>
              <a:t>TIMI, GRACE, SYNTAX, DAPT, HAS- BLED, OBRI, ORBIT, CRUSADE) </a:t>
            </a:r>
          </a:p>
          <a:p>
            <a:pPr eaLnBrk="0" fontAlgn="base" hangingPunct="0">
              <a:spcBef>
                <a:spcPct val="0"/>
              </a:spcBef>
              <a:spcAft>
                <a:spcPct val="0"/>
              </a:spcAft>
              <a:defRPr/>
            </a:pPr>
            <a:endParaRPr lang="en-US" sz="2800" dirty="0">
              <a:solidFill>
                <a:srgbClr val="000000"/>
              </a:solidFill>
              <a:latin typeface="Arial" panose="020B0604020202020204" pitchFamily="34" charset="0"/>
              <a:ea typeface="MS PGothic" panose="020B0600070205080204" pitchFamily="34" charset="-128"/>
              <a:cs typeface="Microsoft YaHei" charset="0"/>
            </a:endParaRPr>
          </a:p>
          <a:p>
            <a:pPr marL="457200" indent="-457200" eaLnBrk="0" fontAlgn="base" hangingPunct="0">
              <a:spcBef>
                <a:spcPct val="0"/>
              </a:spcBef>
              <a:spcAft>
                <a:spcPct val="0"/>
              </a:spcAft>
              <a:buFont typeface="Wingdings" charset="0"/>
              <a:buChar char="Ø"/>
              <a:defRPr/>
            </a:pPr>
            <a:r>
              <a:rPr lang="en-US" sz="2400" dirty="0">
                <a:solidFill>
                  <a:srgbClr val="000000"/>
                </a:solidFill>
                <a:latin typeface="Arial" panose="020B0604020202020204" pitchFamily="34" charset="0"/>
                <a:ea typeface="MS PGothic" panose="020B0600070205080204" pitchFamily="34" charset="-128"/>
                <a:cs typeface="Microsoft YaHei" charset="0"/>
              </a:rPr>
              <a:t>II. </a:t>
            </a:r>
            <a:r>
              <a:rPr lang="en-US" sz="2400" b="1" dirty="0">
                <a:solidFill>
                  <a:srgbClr val="000000"/>
                </a:solidFill>
                <a:latin typeface="Arial" panose="020B0604020202020204" pitchFamily="34" charset="0"/>
                <a:ea typeface="MS PGothic" panose="020B0600070205080204" pitchFamily="34" charset="-128"/>
                <a:cs typeface="Microsoft YaHei" charset="0"/>
              </a:rPr>
              <a:t>Clinical conditions of the </a:t>
            </a:r>
            <a:r>
              <a:rPr lang="en-US" sz="2400" b="1" dirty="0" err="1">
                <a:solidFill>
                  <a:srgbClr val="000000"/>
                </a:solidFill>
                <a:latin typeface="Arial" panose="020B0604020202020204" pitchFamily="34" charset="0"/>
                <a:ea typeface="MS PGothic" panose="020B0600070205080204" pitchFamily="34" charset="-128"/>
                <a:cs typeface="Microsoft YaHei" charset="0"/>
              </a:rPr>
              <a:t>Pts</a:t>
            </a:r>
            <a:r>
              <a:rPr lang="en-US" sz="2400" b="1" dirty="0">
                <a:solidFill>
                  <a:srgbClr val="000000"/>
                </a:solidFill>
                <a:latin typeface="Arial" panose="020B0604020202020204" pitchFamily="34" charset="0"/>
                <a:ea typeface="MS PGothic" panose="020B0600070205080204" pitchFamily="34" charset="-128"/>
                <a:cs typeface="Microsoft YaHei" charset="0"/>
              </a:rPr>
              <a:t>? </a:t>
            </a:r>
          </a:p>
          <a:p>
            <a:pPr eaLnBrk="0" fontAlgn="base" hangingPunct="0">
              <a:spcBef>
                <a:spcPct val="0"/>
              </a:spcBef>
              <a:spcAft>
                <a:spcPct val="0"/>
              </a:spcAft>
              <a:defRPr/>
            </a:pPr>
            <a:r>
              <a:rPr lang="en-US" dirty="0">
                <a:solidFill>
                  <a:srgbClr val="000000"/>
                </a:solidFill>
                <a:latin typeface="Arial" panose="020B0604020202020204" pitchFamily="34" charset="0"/>
                <a:ea typeface="MS PGothic" panose="020B0600070205080204" pitchFamily="34" charset="-128"/>
                <a:cs typeface="Microsoft YaHei" charset="0"/>
              </a:rPr>
              <a:t>       (Thrombotic/</a:t>
            </a:r>
            <a:r>
              <a:rPr lang="en-US" dirty="0" err="1">
                <a:solidFill>
                  <a:srgbClr val="000000"/>
                </a:solidFill>
                <a:latin typeface="Arial" panose="020B0604020202020204" pitchFamily="34" charset="0"/>
                <a:ea typeface="MS PGothic" panose="020B0600070205080204" pitchFamily="34" charset="-128"/>
                <a:cs typeface="Microsoft YaHei" charset="0"/>
              </a:rPr>
              <a:t>hemorragic</a:t>
            </a:r>
            <a:r>
              <a:rPr lang="en-US" dirty="0">
                <a:solidFill>
                  <a:srgbClr val="000000"/>
                </a:solidFill>
                <a:latin typeface="Arial" panose="020B0604020202020204" pitchFamily="34" charset="0"/>
                <a:ea typeface="MS PGothic" panose="020B0600070205080204" pitchFamily="34" charset="-128"/>
                <a:cs typeface="Microsoft YaHei" charset="0"/>
              </a:rPr>
              <a:t> risk, need for surgery, mental status </a:t>
            </a:r>
            <a:r>
              <a:rPr lang="en-US" dirty="0" err="1">
                <a:solidFill>
                  <a:srgbClr val="000000"/>
                </a:solidFill>
                <a:latin typeface="Arial" panose="020B0604020202020204" pitchFamily="34" charset="0"/>
                <a:ea typeface="MS PGothic" panose="020B0600070205080204" pitchFamily="34" charset="-128"/>
                <a:cs typeface="Microsoft YaHei" charset="0"/>
              </a:rPr>
              <a:t>ecc</a:t>
            </a:r>
            <a:r>
              <a:rPr lang="en-US" dirty="0">
                <a:solidFill>
                  <a:srgbClr val="000000"/>
                </a:solidFill>
                <a:latin typeface="Arial" panose="020B0604020202020204" pitchFamily="34" charset="0"/>
                <a:ea typeface="MS PGothic" panose="020B0600070205080204" pitchFamily="34" charset="-128"/>
                <a:cs typeface="Microsoft YaHei" charset="0"/>
              </a:rPr>
              <a:t>.)</a:t>
            </a:r>
          </a:p>
          <a:p>
            <a:pPr marL="457200" indent="-457200" eaLnBrk="0" fontAlgn="base" hangingPunct="0">
              <a:spcBef>
                <a:spcPct val="0"/>
              </a:spcBef>
              <a:spcAft>
                <a:spcPct val="0"/>
              </a:spcAft>
              <a:buFont typeface="Wingdings" charset="0"/>
              <a:buChar char="Ø"/>
              <a:defRPr/>
            </a:pPr>
            <a:endParaRPr lang="en-US" dirty="0">
              <a:solidFill>
                <a:srgbClr val="000000"/>
              </a:solidFill>
              <a:latin typeface="Arial" panose="020B0604020202020204" pitchFamily="34" charset="0"/>
              <a:ea typeface="MS PGothic" panose="020B0600070205080204" pitchFamily="34" charset="-128"/>
              <a:cs typeface="Microsoft YaHei" charset="0"/>
            </a:endParaRPr>
          </a:p>
          <a:p>
            <a:pPr marL="457200" indent="-457200" eaLnBrk="0" fontAlgn="base" hangingPunct="0">
              <a:spcBef>
                <a:spcPct val="0"/>
              </a:spcBef>
              <a:spcAft>
                <a:spcPct val="0"/>
              </a:spcAft>
              <a:buFont typeface="Wingdings" charset="0"/>
              <a:buChar char="Ø"/>
              <a:defRPr/>
            </a:pPr>
            <a:r>
              <a:rPr lang="en-US" sz="2800" dirty="0">
                <a:solidFill>
                  <a:srgbClr val="000000"/>
                </a:solidFill>
                <a:latin typeface="Arial" panose="020B0604020202020204" pitchFamily="34" charset="0"/>
                <a:ea typeface="MS PGothic" panose="020B0600070205080204" pitchFamily="34" charset="-128"/>
                <a:cs typeface="Microsoft YaHei" charset="0"/>
              </a:rPr>
              <a:t>III. </a:t>
            </a:r>
            <a:r>
              <a:rPr lang="en-US" sz="2400" b="1" dirty="0">
                <a:solidFill>
                  <a:srgbClr val="000000"/>
                </a:solidFill>
                <a:latin typeface="Arial" panose="020B0604020202020204" pitchFamily="34" charset="0"/>
                <a:ea typeface="MS PGothic" panose="020B0600070205080204" pitchFamily="34" charset="-128"/>
                <a:cs typeface="Microsoft YaHei" charset="0"/>
              </a:rPr>
              <a:t>Type of treated lesion or type of implanted stent?</a:t>
            </a:r>
          </a:p>
          <a:p>
            <a:pPr eaLnBrk="0" fontAlgn="base" hangingPunct="0">
              <a:spcBef>
                <a:spcPct val="0"/>
              </a:spcBef>
              <a:spcAft>
                <a:spcPct val="0"/>
              </a:spcAft>
              <a:defRPr/>
            </a:pPr>
            <a:r>
              <a:rPr lang="en-US" dirty="0">
                <a:solidFill>
                  <a:srgbClr val="000000"/>
                </a:solidFill>
                <a:latin typeface="Arial" panose="020B0604020202020204" pitchFamily="34" charset="0"/>
                <a:ea typeface="MS PGothic" panose="020B0600070205080204" pitchFamily="34" charset="-128"/>
                <a:cs typeface="Microsoft YaHei" charset="0"/>
              </a:rPr>
              <a:t>        (LM, bifurcations, proximal LAD </a:t>
            </a:r>
            <a:r>
              <a:rPr lang="en-US" dirty="0" err="1">
                <a:solidFill>
                  <a:srgbClr val="000000"/>
                </a:solidFill>
                <a:latin typeface="Arial" panose="020B0604020202020204" pitchFamily="34" charset="0"/>
                <a:ea typeface="MS PGothic" panose="020B0600070205080204" pitchFamily="34" charset="-128"/>
                <a:cs typeface="Microsoft YaHei" charset="0"/>
              </a:rPr>
              <a:t>ecc</a:t>
            </a:r>
            <a:r>
              <a:rPr lang="en-US" dirty="0">
                <a:solidFill>
                  <a:srgbClr val="000000"/>
                </a:solidFill>
                <a:latin typeface="Arial" panose="020B0604020202020204" pitchFamily="34" charset="0"/>
                <a:ea typeface="MS PGothic" panose="020B0600070205080204" pitchFamily="34" charset="-128"/>
                <a:cs typeface="Microsoft YaHei" charset="0"/>
              </a:rPr>
              <a:t>.) </a:t>
            </a:r>
          </a:p>
          <a:p>
            <a:pPr marL="457200" indent="-457200" eaLnBrk="0" fontAlgn="base" hangingPunct="0">
              <a:spcBef>
                <a:spcPct val="0"/>
              </a:spcBef>
              <a:spcAft>
                <a:spcPct val="0"/>
              </a:spcAft>
              <a:buFont typeface="Wingdings" charset="0"/>
              <a:buChar char="Ø"/>
              <a:defRPr/>
            </a:pPr>
            <a:endParaRPr lang="en-US" dirty="0">
              <a:solidFill>
                <a:srgbClr val="000000"/>
              </a:solidFill>
              <a:latin typeface="Arial" panose="020B0604020202020204" pitchFamily="34" charset="0"/>
              <a:ea typeface="MS PGothic" panose="020B0600070205080204" pitchFamily="34" charset="-128"/>
              <a:cs typeface="Microsoft YaHei" charset="0"/>
            </a:endParaRPr>
          </a:p>
          <a:p>
            <a:pPr marL="457200" indent="-457200" eaLnBrk="0" fontAlgn="base" hangingPunct="0">
              <a:spcBef>
                <a:spcPct val="0"/>
              </a:spcBef>
              <a:spcAft>
                <a:spcPct val="0"/>
              </a:spcAft>
              <a:buFont typeface="Wingdings" charset="0"/>
              <a:buChar char="Ø"/>
              <a:defRPr/>
            </a:pPr>
            <a:r>
              <a:rPr lang="en-US" sz="2800" dirty="0">
                <a:solidFill>
                  <a:srgbClr val="000000"/>
                </a:solidFill>
                <a:latin typeface="Arial" panose="020B0604020202020204" pitchFamily="34" charset="0"/>
                <a:ea typeface="MS PGothic" panose="020B0600070205080204" pitchFamily="34" charset="-128"/>
                <a:cs typeface="Microsoft YaHei" charset="0"/>
              </a:rPr>
              <a:t>IV. </a:t>
            </a:r>
            <a:r>
              <a:rPr lang="en-US" sz="2400" b="1" dirty="0">
                <a:solidFill>
                  <a:srgbClr val="000000"/>
                </a:solidFill>
                <a:latin typeface="Arial" panose="020B0604020202020204" pitchFamily="34" charset="0"/>
                <a:ea typeface="MS PGothic" panose="020B0600070205080204" pitchFamily="34" charset="-128"/>
                <a:cs typeface="Microsoft YaHei" charset="0"/>
              </a:rPr>
              <a:t>DAPT tailored by </a:t>
            </a:r>
            <a:r>
              <a:rPr lang="it-IT" sz="2400" b="1" dirty="0" err="1">
                <a:solidFill>
                  <a:srgbClr val="000000"/>
                </a:solidFill>
                <a:latin typeface="Arial" panose="020B0604020202020204" pitchFamily="34" charset="0"/>
                <a:ea typeface="MS PGothic" panose="020B0600070205080204" pitchFamily="34" charset="-128"/>
                <a:cs typeface="Microsoft YaHei" charset="0"/>
              </a:rPr>
              <a:t>platelet</a:t>
            </a:r>
            <a:r>
              <a:rPr lang="it-IT" sz="2400" b="1" dirty="0">
                <a:solidFill>
                  <a:srgbClr val="000000"/>
                </a:solidFill>
                <a:latin typeface="Arial" panose="020B0604020202020204" pitchFamily="34" charset="0"/>
                <a:ea typeface="MS PGothic" panose="020B0600070205080204" pitchFamily="34" charset="-128"/>
                <a:cs typeface="Microsoft YaHei" charset="0"/>
              </a:rPr>
              <a:t> </a:t>
            </a:r>
            <a:r>
              <a:rPr lang="it-IT" sz="2400" b="1" dirty="0" err="1">
                <a:solidFill>
                  <a:srgbClr val="000000"/>
                </a:solidFill>
                <a:latin typeface="Arial" panose="020B0604020202020204" pitchFamily="34" charset="0"/>
                <a:ea typeface="MS PGothic" panose="020B0600070205080204" pitchFamily="34" charset="-128"/>
                <a:cs typeface="Microsoft YaHei" charset="0"/>
              </a:rPr>
              <a:t>function</a:t>
            </a:r>
            <a:r>
              <a:rPr lang="it-IT" sz="2400" b="1" dirty="0">
                <a:solidFill>
                  <a:srgbClr val="000000"/>
                </a:solidFill>
                <a:latin typeface="Arial" panose="020B0604020202020204" pitchFamily="34" charset="0"/>
                <a:ea typeface="MS PGothic" panose="020B0600070205080204" pitchFamily="34" charset="-128"/>
                <a:cs typeface="Microsoft YaHei" charset="0"/>
              </a:rPr>
              <a:t> test? </a:t>
            </a:r>
          </a:p>
          <a:p>
            <a:pPr marL="457200" indent="-457200" eaLnBrk="0" fontAlgn="base" hangingPunct="0">
              <a:spcBef>
                <a:spcPct val="0"/>
              </a:spcBef>
              <a:spcAft>
                <a:spcPct val="0"/>
              </a:spcAft>
              <a:buFont typeface="Wingdings" charset="0"/>
              <a:buChar char="Ø"/>
              <a:defRPr/>
            </a:pPr>
            <a:r>
              <a:rPr lang="it-IT" b="1" dirty="0">
                <a:solidFill>
                  <a:srgbClr val="000000"/>
                </a:solidFill>
                <a:latin typeface="Arial" panose="020B0604020202020204" pitchFamily="34" charset="0"/>
                <a:ea typeface="MS PGothic" panose="020B0600070205080204" pitchFamily="34" charset="-128"/>
                <a:cs typeface="Microsoft YaHei" charset="0"/>
              </a:rPr>
              <a:t>(No </a:t>
            </a:r>
            <a:r>
              <a:rPr lang="it-IT" b="1" dirty="0" err="1">
                <a:solidFill>
                  <a:srgbClr val="000000"/>
                </a:solidFill>
                <a:latin typeface="Arial" panose="020B0604020202020204" pitchFamily="34" charset="0"/>
                <a:ea typeface="MS PGothic" panose="020B0600070205080204" pitchFamily="34" charset="-128"/>
                <a:cs typeface="Microsoft YaHei" charset="0"/>
              </a:rPr>
              <a:t>evidence</a:t>
            </a:r>
            <a:r>
              <a:rPr lang="it-IT" b="1" dirty="0">
                <a:solidFill>
                  <a:srgbClr val="000000"/>
                </a:solidFill>
                <a:latin typeface="Arial" panose="020B0604020202020204" pitchFamily="34" charset="0"/>
                <a:ea typeface="MS PGothic" panose="020B0600070205080204" pitchFamily="34" charset="-128"/>
                <a:cs typeface="Microsoft YaHei" charset="0"/>
              </a:rPr>
              <a:t> from </a:t>
            </a:r>
            <a:r>
              <a:rPr lang="it-IT" b="1" dirty="0" err="1">
                <a:solidFill>
                  <a:srgbClr val="000000"/>
                </a:solidFill>
                <a:latin typeface="Arial" panose="020B0604020202020204" pitchFamily="34" charset="0"/>
                <a:ea typeface="MS PGothic" panose="020B0600070205080204" pitchFamily="34" charset="-128"/>
                <a:cs typeface="Microsoft YaHei" charset="0"/>
              </a:rPr>
              <a:t>many</a:t>
            </a:r>
            <a:r>
              <a:rPr lang="it-IT" b="1" dirty="0">
                <a:solidFill>
                  <a:srgbClr val="000000"/>
                </a:solidFill>
                <a:latin typeface="Arial" panose="020B0604020202020204" pitchFamily="34" charset="0"/>
                <a:ea typeface="MS PGothic" panose="020B0600070205080204" pitchFamily="34" charset="-128"/>
                <a:cs typeface="Microsoft YaHei" charset="0"/>
              </a:rPr>
              <a:t> </a:t>
            </a:r>
            <a:r>
              <a:rPr lang="it-IT" b="1" dirty="0" err="1">
                <a:solidFill>
                  <a:srgbClr val="000000"/>
                </a:solidFill>
                <a:latin typeface="Arial" panose="020B0604020202020204" pitchFamily="34" charset="0"/>
                <a:ea typeface="MS PGothic" panose="020B0600070205080204" pitchFamily="34" charset="-128"/>
                <a:cs typeface="Microsoft YaHei" charset="0"/>
              </a:rPr>
              <a:t>study</a:t>
            </a:r>
            <a:r>
              <a:rPr lang="it-IT" b="1" dirty="0">
                <a:solidFill>
                  <a:srgbClr val="000000"/>
                </a:solidFill>
                <a:latin typeface="Arial" panose="020B0604020202020204" pitchFamily="34" charset="0"/>
                <a:ea typeface="MS PGothic" panose="020B0600070205080204" pitchFamily="34" charset="-128"/>
                <a:cs typeface="Microsoft YaHei" charset="0"/>
              </a:rPr>
              <a:t> GRAVITAS, ARCTIC, ANTARCTIC) </a:t>
            </a:r>
          </a:p>
        </p:txBody>
      </p:sp>
      <p:sp>
        <p:nvSpPr>
          <p:cNvPr id="245762" name="Rettangolo 3"/>
          <p:cNvSpPr>
            <a:spLocks noChangeArrowheads="1"/>
          </p:cNvSpPr>
          <p:nvPr/>
        </p:nvSpPr>
        <p:spPr bwMode="auto">
          <a:xfrm>
            <a:off x="685800" y="1295400"/>
            <a:ext cx="8001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a:solidFill>
                  <a:srgbClr val="FF0000"/>
                </a:solidFill>
                <a:latin typeface="Arial" charset="0"/>
                <a:ea typeface="ＭＳ Ｐゴシック" charset="0"/>
                <a:cs typeface="Microsoft YaHei" charset="0"/>
              </a:rPr>
              <a:t>Choise based on:</a:t>
            </a:r>
          </a:p>
        </p:txBody>
      </p:sp>
      <p:sp>
        <p:nvSpPr>
          <p:cNvPr id="245763" name="Rettangolo 4"/>
          <p:cNvSpPr>
            <a:spLocks noChangeArrowheads="1"/>
          </p:cNvSpPr>
          <p:nvPr/>
        </p:nvSpPr>
        <p:spPr bwMode="auto">
          <a:xfrm>
            <a:off x="1295400" y="228600"/>
            <a:ext cx="7391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200" b="1">
                <a:solidFill>
                  <a:srgbClr val="C00000"/>
                </a:solidFill>
                <a:ea typeface="ＭＳ Ｐゴシック" charset="0"/>
                <a:cs typeface="Microsoft YaHei" charset="0"/>
              </a:rPr>
              <a:t>How to individualise the choice</a:t>
            </a:r>
          </a:p>
          <a:p>
            <a:pPr eaLnBrk="0" fontAlgn="base" hangingPunct="0">
              <a:spcBef>
                <a:spcPct val="0"/>
              </a:spcBef>
              <a:spcAft>
                <a:spcPct val="0"/>
              </a:spcAft>
            </a:pPr>
            <a:r>
              <a:rPr lang="en-US" sz="3200" b="1">
                <a:solidFill>
                  <a:srgbClr val="C00000"/>
                </a:solidFill>
                <a:ea typeface="ＭＳ Ｐゴシック" charset="0"/>
                <a:cs typeface="Microsoft YaHei" charset="0"/>
              </a:rPr>
              <a:t>of how long to maintain DAPT </a:t>
            </a:r>
            <a:r>
              <a:rPr lang="it-IT" sz="3200" b="1">
                <a:solidFill>
                  <a:srgbClr val="C00000"/>
                </a:solidFill>
                <a:ea typeface="ＭＳ Ｐゴシック" charset="0"/>
                <a:cs typeface="Microsoft YaHei" charset="0"/>
              </a:rPr>
              <a:t>after ACS?</a:t>
            </a:r>
          </a:p>
        </p:txBody>
      </p:sp>
      <p:pic>
        <p:nvPicPr>
          <p:cNvPr id="245764" name="Picture 24" descr="13831d1181375551-logo-universita-logo-sapienz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65" name="Picture 11" descr="LogoDCGV300pix"/>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9513495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8727"/>
            <a:ext cx="8229600" cy="487362"/>
          </a:xfrm>
        </p:spPr>
        <p:txBody>
          <a:bodyPr/>
          <a:lstStyle/>
          <a:p>
            <a:r>
              <a:rPr lang="en-US" altLang="it-IT" sz="3600" b="1" dirty="0" err="1">
                <a:solidFill>
                  <a:srgbClr val="AF1022"/>
                </a:solidFill>
                <a:latin typeface="Calibri-Bold"/>
              </a:rPr>
              <a:t>Conclusioni</a:t>
            </a:r>
            <a:r>
              <a:rPr lang="en-US" altLang="it-IT" sz="3600" b="1" dirty="0">
                <a:solidFill>
                  <a:srgbClr val="AF1022"/>
                </a:solidFill>
                <a:latin typeface="Calibri-Bold"/>
              </a:rPr>
              <a:t> </a:t>
            </a:r>
            <a:r>
              <a:rPr lang="en-US" altLang="it-IT" sz="3600" b="1" dirty="0" err="1">
                <a:solidFill>
                  <a:srgbClr val="AF1022"/>
                </a:solidFill>
                <a:latin typeface="Calibri-Bold"/>
              </a:rPr>
              <a:t>sulla</a:t>
            </a:r>
            <a:r>
              <a:rPr lang="en-US" altLang="it-IT" sz="3600" b="1" dirty="0">
                <a:solidFill>
                  <a:srgbClr val="AF1022"/>
                </a:solidFill>
                <a:latin typeface="Calibri-Bold"/>
              </a:rPr>
              <a:t> DAPT</a:t>
            </a:r>
            <a:endParaRPr lang="it-IT" sz="3600" dirty="0"/>
          </a:p>
        </p:txBody>
      </p:sp>
      <p:sp>
        <p:nvSpPr>
          <p:cNvPr id="3" name="Segnaposto contenuto 2"/>
          <p:cNvSpPr>
            <a:spLocks noGrp="1"/>
          </p:cNvSpPr>
          <p:nvPr>
            <p:ph idx="1"/>
          </p:nvPr>
        </p:nvSpPr>
        <p:spPr>
          <a:xfrm>
            <a:off x="51516" y="1247101"/>
            <a:ext cx="8991600" cy="3170353"/>
          </a:xfrm>
        </p:spPr>
        <p:txBody>
          <a:bodyPr/>
          <a:lstStyle/>
          <a:p>
            <a:pPr marL="514350" indent="-514350">
              <a:buFont typeface="+mj-lt"/>
              <a:buAutoNum type="arabicPeriod"/>
            </a:pPr>
            <a:r>
              <a:rPr lang="it-IT" sz="2000" dirty="0">
                <a:solidFill>
                  <a:schemeClr val="tx1">
                    <a:lumMod val="95000"/>
                    <a:lumOff val="5000"/>
                  </a:schemeClr>
                </a:solidFill>
                <a:latin typeface="Calibri" panose="020F0502020204030204" pitchFamily="34" charset="0"/>
                <a:cs typeface="Calibri" panose="020F0502020204030204" pitchFamily="34" charset="0"/>
              </a:rPr>
              <a:t>La</a:t>
            </a:r>
            <a:r>
              <a:rPr lang="it-IT" sz="2000" dirty="0">
                <a:solidFill>
                  <a:srgbClr val="C00000"/>
                </a:solidFill>
                <a:latin typeface="Calibri" panose="020F0502020204030204" pitchFamily="34" charset="0"/>
                <a:cs typeface="Calibri" panose="020F0502020204030204" pitchFamily="34" charset="0"/>
              </a:rPr>
              <a:t> </a:t>
            </a:r>
            <a:r>
              <a:rPr lang="it-IT" sz="2000" b="1" dirty="0">
                <a:solidFill>
                  <a:srgbClr val="C00000"/>
                </a:solidFill>
                <a:latin typeface="Calibri" panose="020F0502020204030204" pitchFamily="34" charset="0"/>
                <a:cs typeface="Calibri" panose="020F0502020204030204" pitchFamily="34" charset="0"/>
              </a:rPr>
              <a:t>DAPT </a:t>
            </a:r>
            <a:r>
              <a:rPr lang="it-IT" sz="2000" dirty="0">
                <a:solidFill>
                  <a:schemeClr val="tx1">
                    <a:lumMod val="95000"/>
                    <a:lumOff val="5000"/>
                  </a:schemeClr>
                </a:solidFill>
                <a:latin typeface="Calibri" panose="020F0502020204030204" pitchFamily="34" charset="0"/>
                <a:cs typeface="Calibri" panose="020F0502020204030204" pitchFamily="34" charset="0"/>
              </a:rPr>
              <a:t>è</a:t>
            </a:r>
            <a:r>
              <a:rPr lang="it-IT" sz="2000" b="1" dirty="0">
                <a:solidFill>
                  <a:srgbClr val="C00000"/>
                </a:solidFill>
                <a:latin typeface="Calibri" panose="020F0502020204030204"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un trattamento </a:t>
            </a:r>
            <a:r>
              <a:rPr lang="it-IT" sz="2000" b="1" dirty="0">
                <a:solidFill>
                  <a:srgbClr val="C00000"/>
                </a:solidFill>
                <a:latin typeface="Calibri" panose="020F0502020204030204" pitchFamily="34" charset="0"/>
                <a:cs typeface="Calibri" panose="020F0502020204030204" pitchFamily="34" charset="0"/>
              </a:rPr>
              <a:t>non solamente </a:t>
            </a:r>
            <a:r>
              <a:rPr lang="it-IT" sz="2000" dirty="0">
                <a:latin typeface="Calibri" panose="020F0502020204030204" pitchFamily="34" charset="0"/>
                <a:cs typeface="Calibri" panose="020F0502020204030204" pitchFamily="34" charset="0"/>
              </a:rPr>
              <a:t>per la prevenzione della trombosi dello </a:t>
            </a:r>
            <a:r>
              <a:rPr lang="it-IT" sz="2000" dirty="0" err="1">
                <a:latin typeface="Calibri" panose="020F0502020204030204" pitchFamily="34" charset="0"/>
                <a:cs typeface="Calibri" panose="020F0502020204030204" pitchFamily="34" charset="0"/>
              </a:rPr>
              <a:t>stent</a:t>
            </a:r>
            <a:r>
              <a:rPr lang="it-IT" sz="2000" dirty="0">
                <a:latin typeface="Calibri" panose="020F0502020204030204" pitchFamily="34" charset="0"/>
                <a:cs typeface="Calibri" panose="020F0502020204030204" pitchFamily="34" charset="0"/>
              </a:rPr>
              <a:t>, ma un trattamento utile per </a:t>
            </a:r>
            <a:r>
              <a:rPr lang="it-IT" sz="2000" b="1" dirty="0">
                <a:solidFill>
                  <a:srgbClr val="C00000"/>
                </a:solidFill>
                <a:latin typeface="Calibri" panose="020F0502020204030204" pitchFamily="34" charset="0"/>
                <a:cs typeface="Calibri" panose="020F0502020204030204" pitchFamily="34" charset="0"/>
              </a:rPr>
              <a:t>ridurre gli eventi aterotrombotici e migliorare la prognosi dopo una SCA</a:t>
            </a:r>
          </a:p>
          <a:p>
            <a:pPr marL="514350" indent="-514350">
              <a:buFont typeface="+mj-lt"/>
              <a:buAutoNum type="arabicPeriod"/>
            </a:pPr>
            <a:r>
              <a:rPr lang="it-IT" sz="2000" dirty="0">
                <a:latin typeface="Calibri" panose="020F0502020204030204" pitchFamily="34" charset="0"/>
                <a:cs typeface="Calibri" panose="020F0502020204030204" pitchFamily="34" charset="0"/>
              </a:rPr>
              <a:t>La strategia per l'uso della DAPT (</a:t>
            </a:r>
            <a:r>
              <a:rPr lang="it-IT" sz="2000" b="1" dirty="0">
                <a:solidFill>
                  <a:srgbClr val="C00000"/>
                </a:solidFill>
                <a:latin typeface="Calibri" panose="020F0502020204030204" pitchFamily="34" charset="0"/>
                <a:cs typeface="Calibri" panose="020F0502020204030204" pitchFamily="34" charset="0"/>
              </a:rPr>
              <a:t>trattamento up o down </a:t>
            </a:r>
            <a:r>
              <a:rPr lang="it-IT" sz="2000" b="1" dirty="0" err="1">
                <a:solidFill>
                  <a:srgbClr val="C00000"/>
                </a:solidFill>
                <a:latin typeface="Calibri" panose="020F0502020204030204" pitchFamily="34" charset="0"/>
                <a:cs typeface="Calibri" panose="020F0502020204030204" pitchFamily="34" charset="0"/>
              </a:rPr>
              <a:t>stream</a:t>
            </a:r>
            <a:r>
              <a:rPr lang="it-IT" sz="2000" b="1" dirty="0">
                <a:solidFill>
                  <a:srgbClr val="C00000"/>
                </a:solidFill>
                <a:latin typeface="Calibri" panose="020F0502020204030204" pitchFamily="34" charset="0"/>
                <a:cs typeface="Calibri" panose="020F0502020204030204" pitchFamily="34" charset="0"/>
              </a:rPr>
              <a:t>, scelta del farmaco, interruzioni, durata</a:t>
            </a:r>
            <a:r>
              <a:rPr lang="it-IT" sz="2000" dirty="0">
                <a:latin typeface="Calibri" panose="020F0502020204030204" pitchFamily="34" charset="0"/>
                <a:cs typeface="Calibri" panose="020F0502020204030204" pitchFamily="34" charset="0"/>
              </a:rPr>
              <a:t>) deve essere </a:t>
            </a:r>
            <a:r>
              <a:rPr lang="it-IT" sz="2000" b="1" dirty="0">
                <a:solidFill>
                  <a:srgbClr val="C00000"/>
                </a:solidFill>
                <a:latin typeface="Calibri" panose="020F0502020204030204" pitchFamily="34" charset="0"/>
                <a:cs typeface="Calibri" panose="020F0502020204030204" pitchFamily="34" charset="0"/>
              </a:rPr>
              <a:t>accuratamente</a:t>
            </a:r>
            <a:r>
              <a:rPr lang="it-IT" sz="2000" dirty="0">
                <a:latin typeface="Calibri" panose="020F0502020204030204" pitchFamily="34" charset="0"/>
                <a:cs typeface="Calibri" panose="020F0502020204030204" pitchFamily="34" charset="0"/>
              </a:rPr>
              <a:t> valutata e</a:t>
            </a:r>
            <a:r>
              <a:rPr lang="it-IT" sz="2000" b="1" dirty="0">
                <a:latin typeface="Calibri" panose="020F0502020204030204" pitchFamily="34" charset="0"/>
                <a:cs typeface="Calibri" panose="020F0502020204030204" pitchFamily="34" charset="0"/>
              </a:rPr>
              <a:t> </a:t>
            </a:r>
            <a:r>
              <a:rPr lang="it-IT" sz="2000" b="1" dirty="0">
                <a:solidFill>
                  <a:srgbClr val="C00000"/>
                </a:solidFill>
                <a:latin typeface="Calibri" panose="020F0502020204030204" pitchFamily="34" charset="0"/>
                <a:cs typeface="Calibri" panose="020F0502020204030204" pitchFamily="34" charset="0"/>
              </a:rPr>
              <a:t>dinamica</a:t>
            </a:r>
          </a:p>
          <a:p>
            <a:pPr marL="514350" indent="-514350">
              <a:buFont typeface="+mj-lt"/>
              <a:buAutoNum type="arabicPeriod"/>
            </a:pPr>
            <a:r>
              <a:rPr lang="it-IT" sz="2000" dirty="0">
                <a:latin typeface="Calibri" panose="020F0502020204030204" pitchFamily="34" charset="0"/>
                <a:cs typeface="Calibri" panose="020F0502020204030204" pitchFamily="34" charset="0"/>
              </a:rPr>
              <a:t>Nell’impostare questa  strategia devono essere prese in considerazione le </a:t>
            </a:r>
            <a:r>
              <a:rPr lang="it-IT" sz="2000" b="1" dirty="0">
                <a:solidFill>
                  <a:srgbClr val="C00000"/>
                </a:solidFill>
                <a:latin typeface="Calibri" panose="020F0502020204030204" pitchFamily="34" charset="0"/>
                <a:cs typeface="Calibri" panose="020F0502020204030204" pitchFamily="34" charset="0"/>
              </a:rPr>
              <a:t>condizioni cliniche dei pazienti</a:t>
            </a:r>
            <a:r>
              <a:rPr lang="it-IT" sz="2000" dirty="0">
                <a:latin typeface="Calibri" panose="020F0502020204030204" pitchFamily="34" charset="0"/>
                <a:cs typeface="Calibri" panose="020F0502020204030204" pitchFamily="34" charset="0"/>
              </a:rPr>
              <a:t>, il </a:t>
            </a:r>
            <a:r>
              <a:rPr lang="it-IT" sz="2000" b="1" dirty="0">
                <a:solidFill>
                  <a:srgbClr val="C00000"/>
                </a:solidFill>
                <a:latin typeface="Calibri" panose="020F0502020204030204" pitchFamily="34" charset="0"/>
                <a:cs typeface="Calibri" panose="020F0502020204030204" pitchFamily="34" charset="0"/>
              </a:rPr>
              <a:t>trattamento per ACS o CAD stabile</a:t>
            </a:r>
            <a:r>
              <a:rPr lang="it-IT" sz="2000" dirty="0">
                <a:latin typeface="Calibri" panose="020F0502020204030204" pitchFamily="34" charset="0"/>
                <a:cs typeface="Calibri" panose="020F0502020204030204" pitchFamily="34" charset="0"/>
              </a:rPr>
              <a:t>, il </a:t>
            </a:r>
            <a:r>
              <a:rPr lang="it-IT" sz="2000" b="1" dirty="0">
                <a:solidFill>
                  <a:srgbClr val="C00000"/>
                </a:solidFill>
                <a:latin typeface="Calibri" panose="020F0502020204030204" pitchFamily="34" charset="0"/>
                <a:cs typeface="Calibri" panose="020F0502020204030204" pitchFamily="34" charset="0"/>
              </a:rPr>
              <a:t>tipo</a:t>
            </a:r>
            <a:r>
              <a:rPr lang="it-IT" sz="2000" dirty="0">
                <a:latin typeface="Calibri" panose="020F0502020204030204" pitchFamily="34" charset="0"/>
                <a:cs typeface="Calibri" panose="020F0502020204030204" pitchFamily="34" charset="0"/>
              </a:rPr>
              <a:t> e la </a:t>
            </a:r>
            <a:r>
              <a:rPr lang="it-IT" sz="2000" b="1" dirty="0">
                <a:solidFill>
                  <a:srgbClr val="C00000"/>
                </a:solidFill>
                <a:latin typeface="Calibri" panose="020F0502020204030204" pitchFamily="34" charset="0"/>
                <a:cs typeface="Calibri" panose="020F0502020204030204" pitchFamily="34" charset="0"/>
              </a:rPr>
              <a:t>lunghezza</a:t>
            </a:r>
            <a:r>
              <a:rPr lang="it-IT" sz="2000" dirty="0">
                <a:latin typeface="Calibri" panose="020F0502020204030204" pitchFamily="34" charset="0"/>
                <a:cs typeface="Calibri" panose="020F0502020204030204" pitchFamily="34" charset="0"/>
              </a:rPr>
              <a:t> dello </a:t>
            </a:r>
            <a:r>
              <a:rPr lang="it-IT" sz="2000" b="1" dirty="0" err="1">
                <a:solidFill>
                  <a:srgbClr val="C00000"/>
                </a:solidFill>
                <a:latin typeface="Calibri" panose="020F0502020204030204" pitchFamily="34" charset="0"/>
                <a:cs typeface="Calibri" panose="020F0502020204030204" pitchFamily="34" charset="0"/>
              </a:rPr>
              <a:t>stent</a:t>
            </a:r>
            <a:r>
              <a:rPr lang="it-IT" sz="2000" b="1" dirty="0">
                <a:solidFill>
                  <a:srgbClr val="C00000"/>
                </a:solidFill>
                <a:latin typeface="Calibri" panose="020F0502020204030204" pitchFamily="34" charset="0"/>
                <a:cs typeface="Calibri" panose="020F0502020204030204" pitchFamily="34" charset="0"/>
              </a:rPr>
              <a:t> impiantato </a:t>
            </a:r>
            <a:r>
              <a:rPr lang="it-IT" sz="2000" dirty="0">
                <a:latin typeface="Calibri" panose="020F0502020204030204" pitchFamily="34" charset="0"/>
                <a:cs typeface="Calibri" panose="020F0502020204030204" pitchFamily="34" charset="0"/>
              </a:rPr>
              <a:t>e soprattutto: </a:t>
            </a:r>
            <a:r>
              <a:rPr lang="it-IT" sz="2000" b="1" dirty="0" err="1">
                <a:solidFill>
                  <a:srgbClr val="C00000"/>
                </a:solidFill>
                <a:latin typeface="Calibri" panose="020F0502020204030204" pitchFamily="34" charset="0"/>
                <a:cs typeface="Calibri" panose="020F0502020204030204" pitchFamily="34" charset="0"/>
              </a:rPr>
              <a:t>comorbidità</a:t>
            </a:r>
            <a:r>
              <a:rPr lang="it-IT" sz="2000" dirty="0">
                <a:latin typeface="Calibri" panose="020F0502020204030204" pitchFamily="34" charset="0"/>
                <a:cs typeface="Calibri" panose="020F0502020204030204" pitchFamily="34" charset="0"/>
              </a:rPr>
              <a:t>, </a:t>
            </a:r>
            <a:r>
              <a:rPr lang="it-IT" sz="2000" b="1" dirty="0">
                <a:solidFill>
                  <a:srgbClr val="C00000"/>
                </a:solidFill>
                <a:latin typeface="Calibri" panose="020F0502020204030204" pitchFamily="34" charset="0"/>
                <a:cs typeface="Calibri" panose="020F0502020204030204" pitchFamily="34" charset="0"/>
              </a:rPr>
              <a:t>terapie concomitanti</a:t>
            </a:r>
            <a:r>
              <a:rPr lang="it-IT" sz="2000" b="1" dirty="0">
                <a:latin typeface="Calibri" panose="020F0502020204030204"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e </a:t>
            </a:r>
            <a:r>
              <a:rPr lang="it-IT" sz="2000" b="1" dirty="0">
                <a:solidFill>
                  <a:srgbClr val="C00000"/>
                </a:solidFill>
                <a:latin typeface="Calibri" panose="020F0502020204030204" pitchFamily="34" charset="0"/>
                <a:cs typeface="Calibri" panose="020F0502020204030204" pitchFamily="34" charset="0"/>
              </a:rPr>
              <a:t>rischio di possibili emorragie</a:t>
            </a:r>
          </a:p>
        </p:txBody>
      </p:sp>
      <p:pic>
        <p:nvPicPr>
          <p:cNvPr id="4" name="Picture 10" descr="13831d1181375551-logo-universita-logo-sapienz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LogoDCGV300pix"/>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 name="Rettangolo 5"/>
          <p:cNvSpPr/>
          <p:nvPr/>
        </p:nvSpPr>
        <p:spPr>
          <a:xfrm>
            <a:off x="1" y="4756590"/>
            <a:ext cx="8834906" cy="1631216"/>
          </a:xfrm>
          <a:prstGeom prst="rect">
            <a:avLst/>
          </a:prstGeom>
        </p:spPr>
        <p:txBody>
          <a:bodyPr wrap="square">
            <a:spAutoFit/>
          </a:bodyPr>
          <a:lstStyle/>
          <a:p>
            <a:pPr marL="342900" indent="-342900">
              <a:buFont typeface="+mj-lt"/>
              <a:buAutoNum type="arabicPeriod"/>
            </a:pPr>
            <a:r>
              <a:rPr lang="it-IT" altLang="it-IT" sz="2000" b="1" dirty="0">
                <a:solidFill>
                  <a:srgbClr val="000000"/>
                </a:solidFill>
              </a:rPr>
              <a:t>Secondo le LG la triplice terapia con OAC  più ASA-</a:t>
            </a:r>
            <a:r>
              <a:rPr lang="it-IT" altLang="it-IT" sz="2000" b="1" dirty="0" err="1">
                <a:solidFill>
                  <a:srgbClr val="000000"/>
                </a:solidFill>
              </a:rPr>
              <a:t>clopidogrel</a:t>
            </a:r>
            <a:r>
              <a:rPr lang="it-IT" altLang="it-IT" sz="2000" b="1" dirty="0">
                <a:solidFill>
                  <a:srgbClr val="000000"/>
                </a:solidFill>
              </a:rPr>
              <a:t> rimane il trattamento raccomandato, ma </a:t>
            </a:r>
            <a:r>
              <a:rPr lang="it-IT" altLang="it-IT" sz="2000" b="1" dirty="0">
                <a:solidFill>
                  <a:srgbClr val="C00000"/>
                </a:solidFill>
              </a:rPr>
              <a:t>la mia opinione personale è che…………</a:t>
            </a:r>
          </a:p>
          <a:p>
            <a:pPr marL="342900" indent="-342900">
              <a:buFont typeface="+mj-lt"/>
              <a:buAutoNum type="arabicPeriod"/>
            </a:pPr>
            <a:r>
              <a:rPr lang="it-IT" altLang="it-IT" sz="2000" b="1" dirty="0">
                <a:solidFill>
                  <a:srgbClr val="000000"/>
                </a:solidFill>
              </a:rPr>
              <a:t>Nel futuro visto i dati dei nuovi trials (</a:t>
            </a:r>
            <a:r>
              <a:rPr lang="it-IT" altLang="it-IT" sz="2000" b="1" dirty="0">
                <a:solidFill>
                  <a:prstClr val="black"/>
                </a:solidFill>
              </a:rPr>
              <a:t>WOEST, PIONEER, RE-DUAL), </a:t>
            </a:r>
            <a:r>
              <a:rPr lang="it-IT" altLang="it-IT" sz="2000" b="1" dirty="0">
                <a:solidFill>
                  <a:srgbClr val="000000"/>
                </a:solidFill>
              </a:rPr>
              <a:t>la </a:t>
            </a:r>
            <a:r>
              <a:rPr lang="it-IT" altLang="it-IT" sz="2000" b="1" dirty="0">
                <a:solidFill>
                  <a:srgbClr val="C00000"/>
                </a:solidFill>
              </a:rPr>
              <a:t>doppia terapia antitrombotica</a:t>
            </a:r>
            <a:r>
              <a:rPr lang="it-IT" altLang="it-IT" sz="2000" b="1" dirty="0">
                <a:solidFill>
                  <a:srgbClr val="000000"/>
                </a:solidFill>
              </a:rPr>
              <a:t> (NAO + P2Y12 </a:t>
            </a:r>
            <a:r>
              <a:rPr lang="it-IT" altLang="it-IT" sz="2000" b="1" dirty="0" err="1">
                <a:solidFill>
                  <a:srgbClr val="000000"/>
                </a:solidFill>
              </a:rPr>
              <a:t>inhibitor</a:t>
            </a:r>
            <a:r>
              <a:rPr lang="it-IT" altLang="it-IT" sz="2000" b="1" dirty="0">
                <a:solidFill>
                  <a:srgbClr val="000000"/>
                </a:solidFill>
              </a:rPr>
              <a:t>) è l'opzione da preferire specie nei pazienti a rischio elevato di sanguinamento</a:t>
            </a:r>
          </a:p>
        </p:txBody>
      </p:sp>
      <p:sp>
        <p:nvSpPr>
          <p:cNvPr id="7" name="Rettangolo 6"/>
          <p:cNvSpPr/>
          <p:nvPr/>
        </p:nvSpPr>
        <p:spPr>
          <a:xfrm>
            <a:off x="95682" y="4287520"/>
            <a:ext cx="3420248" cy="400110"/>
          </a:xfrm>
          <a:prstGeom prst="rect">
            <a:avLst/>
          </a:prstGeom>
          <a:ln w="38100">
            <a:solidFill>
              <a:schemeClr val="tx1">
                <a:lumMod val="95000"/>
                <a:lumOff val="5000"/>
              </a:schemeClr>
            </a:solidFill>
          </a:ln>
        </p:spPr>
        <p:txBody>
          <a:bodyPr wrap="square">
            <a:spAutoFit/>
          </a:bodyPr>
          <a:lstStyle/>
          <a:p>
            <a:r>
              <a:rPr lang="it-IT" altLang="it-IT" sz="2000" b="1" dirty="0">
                <a:solidFill>
                  <a:srgbClr val="C00000"/>
                </a:solidFill>
              </a:rPr>
              <a:t>Triplice terapia antitrombotica</a:t>
            </a:r>
            <a:endParaRPr lang="it-IT" sz="2000" dirty="0">
              <a:solidFill>
                <a:srgbClr val="C00000"/>
              </a:solidFill>
            </a:endParaRPr>
          </a:p>
        </p:txBody>
      </p:sp>
    </p:spTree>
    <p:extLst>
      <p:ext uri="{BB962C8B-B14F-4D97-AF65-F5344CB8AC3E}">
        <p14:creationId xmlns:p14="http://schemas.microsoft.com/office/powerpoint/2010/main" val="3732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p:cTn id="35"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s://upload.wikimedia.org/wikipedia/commons/3/35/Relations_of_the_aorta%2C_trachea%2C_esophagus_and_other_heart_structu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02" y="395511"/>
            <a:ext cx="8209107" cy="6462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6605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9857" name="TextBox 8">
            <a:extLst>
              <a:ext uri="{FF2B5EF4-FFF2-40B4-BE49-F238E27FC236}">
                <a16:creationId xmlns:a16="http://schemas.microsoft.com/office/drawing/2014/main" xmlns="" id="{EADD9A82-CC3E-46BE-9E6D-7476BCA5411A}"/>
              </a:ext>
            </a:extLst>
          </p:cNvPr>
          <p:cNvSpPr txBox="1">
            <a:spLocks noChangeArrowheads="1"/>
          </p:cNvSpPr>
          <p:nvPr/>
        </p:nvSpPr>
        <p:spPr bwMode="auto">
          <a:xfrm>
            <a:off x="-36513" y="6350"/>
            <a:ext cx="892651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 typeface="Arial" panose="020B0604020202020204" pitchFamily="34" charset="0"/>
              <a:buNone/>
            </a:pPr>
            <a:r>
              <a:rPr lang="en-US" altLang="it-IT" b="1">
                <a:solidFill>
                  <a:srgbClr val="C00000"/>
                </a:solidFill>
                <a:latin typeface="Calibri" panose="020F0502020204030204" pitchFamily="34" charset="0"/>
                <a:cs typeface="Arial" panose="020B0604020202020204" pitchFamily="34" charset="0"/>
              </a:rPr>
              <a:t>Prevention of new thrombotic events in patients</a:t>
            </a:r>
          </a:p>
          <a:p>
            <a:pPr algn="ctr" fontAlgn="base">
              <a:spcBef>
                <a:spcPct val="0"/>
              </a:spcBef>
              <a:spcAft>
                <a:spcPct val="0"/>
              </a:spcAft>
              <a:buFont typeface="Arial" panose="020B0604020202020204" pitchFamily="34" charset="0"/>
              <a:buNone/>
            </a:pPr>
            <a:r>
              <a:rPr lang="en-US" altLang="it-IT" b="1">
                <a:solidFill>
                  <a:srgbClr val="C00000"/>
                </a:solidFill>
                <a:latin typeface="Calibri" panose="020F0502020204030204" pitchFamily="34" charset="0"/>
                <a:cs typeface="Arial" panose="020B0604020202020204" pitchFamily="34" charset="0"/>
              </a:rPr>
              <a:t>with Atrial Fibrillation and ACS </a:t>
            </a:r>
          </a:p>
        </p:txBody>
      </p:sp>
      <p:sp>
        <p:nvSpPr>
          <p:cNvPr id="3" name="TextBox 1">
            <a:extLst>
              <a:ext uri="{FF2B5EF4-FFF2-40B4-BE49-F238E27FC236}">
                <a16:creationId xmlns:a16="http://schemas.microsoft.com/office/drawing/2014/main" xmlns="" id="{8E276C4A-DC2F-4531-AE5F-46102C823EF3}"/>
              </a:ext>
            </a:extLst>
          </p:cNvPr>
          <p:cNvSpPr txBox="1">
            <a:spLocks noChangeArrowheads="1"/>
          </p:cNvSpPr>
          <p:nvPr/>
        </p:nvSpPr>
        <p:spPr bwMode="auto">
          <a:xfrm>
            <a:off x="107950" y="874713"/>
            <a:ext cx="6696075"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it-IT" sz="2000" b="1" dirty="0">
                <a:solidFill>
                  <a:srgbClr val="8E0000"/>
                </a:solidFill>
                <a:latin typeface="Calibri" panose="020F0502020204030204" pitchFamily="34" charset="0"/>
                <a:cs typeface="Arial" panose="020B0604020202020204" pitchFamily="34" charset="0"/>
              </a:rPr>
              <a:t>Atrial Fibrillation (ACTIVE W): </a:t>
            </a:r>
            <a:r>
              <a:rPr lang="en-US" altLang="it-IT" sz="2000" dirty="0">
                <a:solidFill>
                  <a:srgbClr val="000000"/>
                </a:solidFill>
                <a:latin typeface="Calibri" panose="020F0502020204030204" pitchFamily="34" charset="0"/>
                <a:cs typeface="Arial" panose="020B0604020202020204" pitchFamily="34" charset="0"/>
              </a:rPr>
              <a:t>The combination of aspirin and </a:t>
            </a:r>
            <a:r>
              <a:rPr lang="en-US" altLang="it-IT" sz="2000" dirty="0" err="1">
                <a:solidFill>
                  <a:srgbClr val="000000"/>
                </a:solidFill>
                <a:latin typeface="Calibri" panose="020F0502020204030204" pitchFamily="34" charset="0"/>
                <a:cs typeface="Arial" panose="020B0604020202020204" pitchFamily="34" charset="0"/>
              </a:rPr>
              <a:t>clopidogrel</a:t>
            </a:r>
            <a:r>
              <a:rPr lang="en-US" altLang="it-IT" sz="2000" dirty="0">
                <a:solidFill>
                  <a:srgbClr val="000000"/>
                </a:solidFill>
                <a:latin typeface="Calibri" panose="020F0502020204030204" pitchFamily="34" charset="0"/>
                <a:cs typeface="Arial" panose="020B0604020202020204" pitchFamily="34" charset="0"/>
              </a:rPr>
              <a:t> is not as effective as </a:t>
            </a:r>
            <a:r>
              <a:rPr lang="en-US" altLang="it-IT" sz="2000" i="1" dirty="0">
                <a:solidFill>
                  <a:srgbClr val="FF0000"/>
                </a:solidFill>
                <a:latin typeface="Calibri" panose="020F0502020204030204" pitchFamily="34" charset="0"/>
                <a:cs typeface="Arial" panose="020B0604020202020204" pitchFamily="34" charset="0"/>
              </a:rPr>
              <a:t>warfarin</a:t>
            </a:r>
            <a:r>
              <a:rPr lang="en-US" altLang="it-IT" sz="2000" dirty="0">
                <a:solidFill>
                  <a:srgbClr val="000000"/>
                </a:solidFill>
                <a:latin typeface="Calibri" panose="020F0502020204030204" pitchFamily="34" charset="0"/>
                <a:cs typeface="Arial" panose="020B0604020202020204" pitchFamily="34" charset="0"/>
              </a:rPr>
              <a:t> in patients with AF</a:t>
            </a:r>
            <a:endParaRPr lang="en-US" altLang="it-IT" sz="2000" baseline="30000" dirty="0">
              <a:solidFill>
                <a:srgbClr val="000000"/>
              </a:solidFill>
              <a:latin typeface="Calibri" panose="020F0502020204030204" pitchFamily="34" charset="0"/>
              <a:cs typeface="Arial" panose="020B0604020202020204" pitchFamily="34" charset="0"/>
            </a:endParaRPr>
          </a:p>
          <a:p>
            <a:pPr algn="ctr" fontAlgn="base">
              <a:spcBef>
                <a:spcPct val="0"/>
              </a:spcBef>
              <a:spcAft>
                <a:spcPct val="0"/>
              </a:spcAft>
            </a:pPr>
            <a:r>
              <a:rPr lang="en-US" altLang="it-IT" sz="2000" b="1" i="1" dirty="0">
                <a:solidFill>
                  <a:srgbClr val="000000"/>
                </a:solidFill>
                <a:cs typeface="Arial" panose="020B0604020202020204" pitchFamily="34" charset="0"/>
              </a:rPr>
              <a:t>                                                                                             As well as….</a:t>
            </a:r>
          </a:p>
          <a:p>
            <a:pPr fontAlgn="base">
              <a:spcBef>
                <a:spcPct val="0"/>
              </a:spcBef>
              <a:spcAft>
                <a:spcPct val="0"/>
              </a:spcAft>
            </a:pPr>
            <a:r>
              <a:rPr lang="en-US" altLang="it-IT" sz="2000" b="1" dirty="0">
                <a:solidFill>
                  <a:srgbClr val="8E0000"/>
                </a:solidFill>
                <a:latin typeface="Calibri" panose="020F0502020204030204" pitchFamily="34" charset="0"/>
                <a:cs typeface="Arial" panose="020B0604020202020204" pitchFamily="34" charset="0"/>
              </a:rPr>
              <a:t>Stenting (STARS): </a:t>
            </a:r>
            <a:r>
              <a:rPr lang="en-US" altLang="it-IT" sz="2000" dirty="0">
                <a:solidFill>
                  <a:srgbClr val="000000"/>
                </a:solidFill>
                <a:latin typeface="Calibri" panose="020F0502020204030204" pitchFamily="34" charset="0"/>
                <a:cs typeface="Arial" panose="020B0604020202020204" pitchFamily="34" charset="0"/>
              </a:rPr>
              <a:t>The combination of </a:t>
            </a:r>
            <a:r>
              <a:rPr lang="en-US" altLang="it-IT" sz="2000" i="1" dirty="0">
                <a:solidFill>
                  <a:srgbClr val="FF0000"/>
                </a:solidFill>
                <a:latin typeface="Calibri" panose="020F0502020204030204" pitchFamily="34" charset="0"/>
                <a:cs typeface="Arial" panose="020B0604020202020204" pitchFamily="34" charset="0"/>
              </a:rPr>
              <a:t>aspirin and a </a:t>
            </a:r>
            <a:r>
              <a:rPr lang="en-US" altLang="it-IT" sz="2000" i="1" dirty="0" err="1">
                <a:solidFill>
                  <a:srgbClr val="FF0000"/>
                </a:solidFill>
                <a:latin typeface="Calibri" panose="020F0502020204030204" pitchFamily="34" charset="0"/>
                <a:cs typeface="Arial" panose="020B0604020202020204" pitchFamily="34" charset="0"/>
              </a:rPr>
              <a:t>thienopyridine</a:t>
            </a:r>
            <a:r>
              <a:rPr lang="en-US" altLang="it-IT" sz="2000" dirty="0">
                <a:solidFill>
                  <a:srgbClr val="FF0000"/>
                </a:solidFill>
                <a:latin typeface="Calibri" panose="020F0502020204030204" pitchFamily="34" charset="0"/>
                <a:cs typeface="Arial" panose="020B0604020202020204" pitchFamily="34" charset="0"/>
              </a:rPr>
              <a:t> </a:t>
            </a:r>
            <a:r>
              <a:rPr lang="en-US" altLang="it-IT" sz="2000" dirty="0">
                <a:solidFill>
                  <a:srgbClr val="000000"/>
                </a:solidFill>
                <a:latin typeface="Calibri" panose="020F0502020204030204" pitchFamily="34" charset="0"/>
                <a:cs typeface="Arial" panose="020B0604020202020204" pitchFamily="34" charset="0"/>
              </a:rPr>
              <a:t>is more effective than warfarin in patients    with coronary stents </a:t>
            </a:r>
          </a:p>
        </p:txBody>
      </p:sp>
      <p:pic>
        <p:nvPicPr>
          <p:cNvPr id="249859" name="Picture 2" descr="Heart conduct atrialfib.gif">
            <a:extLst>
              <a:ext uri="{FF2B5EF4-FFF2-40B4-BE49-F238E27FC236}">
                <a16:creationId xmlns:a16="http://schemas.microsoft.com/office/drawing/2014/main" xmlns="" id="{9C9513BE-0F9F-41D9-A55C-B56E28A3CF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70700" y="573088"/>
            <a:ext cx="1804988" cy="1703387"/>
          </a:xfrm>
          <a:prstGeom prst="rect">
            <a:avLst/>
          </a:prstGeom>
          <a:solidFill>
            <a:srgbClr val="8E0000"/>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26" descr="2">
            <a:extLst>
              <a:ext uri="{FF2B5EF4-FFF2-40B4-BE49-F238E27FC236}">
                <a16:creationId xmlns:a16="http://schemas.microsoft.com/office/drawing/2014/main" xmlns="" id="{CB05350D-1F6C-4CC4-9F3D-0C692EE8574F}"/>
              </a:ext>
            </a:extLst>
          </p:cNvPr>
          <p:cNvPicPr>
            <a:picLocks noChangeAspect="1" noChangeArrowheads="1"/>
          </p:cNvPicPr>
          <p:nvPr/>
        </p:nvPicPr>
        <p:blipFill>
          <a:blip r:embed="rId3"/>
          <a:srcRect/>
          <a:stretch>
            <a:fillRect/>
          </a:stretch>
        </p:blipFill>
        <p:spPr bwMode="auto">
          <a:xfrm>
            <a:off x="6372225" y="2420938"/>
            <a:ext cx="952500" cy="796925"/>
          </a:xfrm>
          <a:prstGeom prst="rect">
            <a:avLst/>
          </a:prstGeom>
          <a:solidFill>
            <a:schemeClr val="tx1">
              <a:lumMod val="95000"/>
              <a:lumOff val="5000"/>
            </a:schemeClr>
          </a:solidFill>
          <a:ln>
            <a:noFill/>
          </a:ln>
          <a:extLst/>
        </p:spPr>
      </p:pic>
      <p:pic>
        <p:nvPicPr>
          <p:cNvPr id="6" name="Picture 30" descr="3">
            <a:extLst>
              <a:ext uri="{FF2B5EF4-FFF2-40B4-BE49-F238E27FC236}">
                <a16:creationId xmlns:a16="http://schemas.microsoft.com/office/drawing/2014/main" xmlns="" id="{6D9CEFB2-EB95-49DB-A68C-09E7EAB06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725" y="2420938"/>
            <a:ext cx="17113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26">
            <a:extLst>
              <a:ext uri="{FF2B5EF4-FFF2-40B4-BE49-F238E27FC236}">
                <a16:creationId xmlns:a16="http://schemas.microsoft.com/office/drawing/2014/main" xmlns="" id="{6CB58197-6F09-413C-BE6D-206253EBE213}"/>
              </a:ext>
            </a:extLst>
          </p:cNvPr>
          <p:cNvGrpSpPr>
            <a:grpSpLocks/>
          </p:cNvGrpSpPr>
          <p:nvPr/>
        </p:nvGrpSpPr>
        <p:grpSpPr bwMode="auto">
          <a:xfrm>
            <a:off x="1042988" y="3573463"/>
            <a:ext cx="6337300" cy="1993900"/>
            <a:chOff x="771666" y="2816902"/>
            <a:chExt cx="7635232" cy="2565616"/>
          </a:xfrm>
        </p:grpSpPr>
        <p:cxnSp>
          <p:nvCxnSpPr>
            <p:cNvPr id="8" name="Straight Connector 7">
              <a:extLst>
                <a:ext uri="{FF2B5EF4-FFF2-40B4-BE49-F238E27FC236}">
                  <a16:creationId xmlns:a16="http://schemas.microsoft.com/office/drawing/2014/main" xmlns="" id="{2A5733E4-B414-4074-9068-54C25996014A}"/>
                </a:ext>
              </a:extLst>
            </p:cNvPr>
            <p:cNvCxnSpPr/>
            <p:nvPr/>
          </p:nvCxnSpPr>
          <p:spPr>
            <a:xfrm rot="60000" flipV="1">
              <a:off x="771666" y="5235444"/>
              <a:ext cx="7635232" cy="14707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ound Diagonal Corner Rectangle 22">
              <a:extLst>
                <a:ext uri="{FF2B5EF4-FFF2-40B4-BE49-F238E27FC236}">
                  <a16:creationId xmlns:a16="http://schemas.microsoft.com/office/drawing/2014/main" xmlns="" id="{53BFD6B5-AC57-45D3-9455-3C0B80956B36}"/>
                </a:ext>
              </a:extLst>
            </p:cNvPr>
            <p:cNvSpPr>
              <a:spLocks/>
            </p:cNvSpPr>
            <p:nvPr/>
          </p:nvSpPr>
          <p:spPr bwMode="auto">
            <a:xfrm>
              <a:off x="771666" y="3676873"/>
              <a:ext cx="3547934" cy="1493205"/>
            </a:xfrm>
            <a:custGeom>
              <a:avLst/>
              <a:gdLst>
                <a:gd name="T0" fmla="*/ 248872 w 3547934"/>
                <a:gd name="T1" fmla="*/ 0 h 1493205"/>
                <a:gd name="T2" fmla="*/ 3547934 w 3547934"/>
                <a:gd name="T3" fmla="*/ 0 h 1493205"/>
                <a:gd name="T4" fmla="*/ 3547934 w 3547934"/>
                <a:gd name="T5" fmla="*/ 0 h 1493205"/>
                <a:gd name="T6" fmla="*/ 3547934 w 3547934"/>
                <a:gd name="T7" fmla="*/ 1244333 h 1493205"/>
                <a:gd name="T8" fmla="*/ 3299062 w 3547934"/>
                <a:gd name="T9" fmla="*/ 1493205 h 1493205"/>
                <a:gd name="T10" fmla="*/ 0 w 3547934"/>
                <a:gd name="T11" fmla="*/ 1493205 h 1493205"/>
                <a:gd name="T12" fmla="*/ 0 w 3547934"/>
                <a:gd name="T13" fmla="*/ 1493205 h 1493205"/>
                <a:gd name="T14" fmla="*/ 0 w 3547934"/>
                <a:gd name="T15" fmla="*/ 248872 h 1493205"/>
                <a:gd name="T16" fmla="*/ 248872 w 3547934"/>
                <a:gd name="T17" fmla="*/ 0 h 1493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7934"/>
                <a:gd name="T28" fmla="*/ 0 h 1493205"/>
                <a:gd name="T29" fmla="*/ 3547934 w 3547934"/>
                <a:gd name="T30" fmla="*/ 1493205 h 1493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7934" h="1493205">
                  <a:moveTo>
                    <a:pt x="248872" y="0"/>
                  </a:moveTo>
                  <a:lnTo>
                    <a:pt x="3547934" y="0"/>
                  </a:lnTo>
                  <a:lnTo>
                    <a:pt x="3547934" y="1244333"/>
                  </a:lnTo>
                  <a:cubicBezTo>
                    <a:pt x="3547934" y="1381781"/>
                    <a:pt x="3436510" y="1493205"/>
                    <a:pt x="3299062" y="1493205"/>
                  </a:cubicBezTo>
                  <a:lnTo>
                    <a:pt x="0" y="1493205"/>
                  </a:lnTo>
                  <a:lnTo>
                    <a:pt x="0" y="248872"/>
                  </a:lnTo>
                  <a:cubicBezTo>
                    <a:pt x="0" y="111424"/>
                    <a:pt x="111424" y="0"/>
                    <a:pt x="248872" y="0"/>
                  </a:cubicBezTo>
                  <a:close/>
                </a:path>
              </a:pathLst>
            </a:custGeom>
            <a:solidFill>
              <a:schemeClr val="bg1"/>
            </a:solidFill>
            <a:ln w="9525">
              <a:solidFill>
                <a:srgbClr val="8996A0"/>
              </a:solidFill>
              <a:miter lim="800000"/>
              <a:headEnd/>
              <a:tailEnd/>
            </a:ln>
            <a:effectLst>
              <a:outerShdw blurRad="50800" dist="38100" dir="2700000" algn="tl" rotWithShape="0">
                <a:srgbClr val="808080">
                  <a:alpha val="39998"/>
                </a:srgbClr>
              </a:outerShdw>
            </a:effectLst>
          </p:spPr>
          <p:txBody>
            <a:bodyPr lIns="90000" tIns="46800" rIns="90000" bIns="46800" anchor="ctr"/>
            <a:lstStyle/>
            <a:p>
              <a:pPr algn="ctr" defTabSz="457200">
                <a:spcBef>
                  <a:spcPts val="1200"/>
                </a:spcBef>
                <a:buClr>
                  <a:srgbClr val="080808"/>
                </a:buClr>
                <a:defRPr/>
              </a:pPr>
              <a:r>
                <a:rPr lang="en-GB" b="1" dirty="0">
                  <a:solidFill>
                    <a:srgbClr val="00498B"/>
                  </a:solidFill>
                  <a:latin typeface="Tahoma"/>
                  <a:ea typeface="MS PGothic" panose="020B0600070205080204" pitchFamily="34" charset="-128"/>
                </a:rPr>
                <a:t>Interruption of VKA may lead to increased risk of stroke</a:t>
              </a:r>
            </a:p>
          </p:txBody>
        </p:sp>
        <p:sp>
          <p:nvSpPr>
            <p:cNvPr id="10" name="Round Diagonal Corner Rectangle 23">
              <a:extLst>
                <a:ext uri="{FF2B5EF4-FFF2-40B4-BE49-F238E27FC236}">
                  <a16:creationId xmlns:a16="http://schemas.microsoft.com/office/drawing/2014/main" xmlns="" id="{D048D321-8720-47F1-9B2C-EEA7C401CE6A}"/>
                </a:ext>
              </a:extLst>
            </p:cNvPr>
            <p:cNvSpPr>
              <a:spLocks/>
            </p:cNvSpPr>
            <p:nvPr/>
          </p:nvSpPr>
          <p:spPr bwMode="auto">
            <a:xfrm>
              <a:off x="4828361" y="3697300"/>
              <a:ext cx="3549847" cy="1491162"/>
            </a:xfrm>
            <a:custGeom>
              <a:avLst/>
              <a:gdLst>
                <a:gd name="T0" fmla="*/ 248532 w 3549847"/>
                <a:gd name="T1" fmla="*/ 0 h 1491162"/>
                <a:gd name="T2" fmla="*/ 3549847 w 3549847"/>
                <a:gd name="T3" fmla="*/ 0 h 1491162"/>
                <a:gd name="T4" fmla="*/ 3549847 w 3549847"/>
                <a:gd name="T5" fmla="*/ 0 h 1491162"/>
                <a:gd name="T6" fmla="*/ 3549847 w 3549847"/>
                <a:gd name="T7" fmla="*/ 1242630 h 1491162"/>
                <a:gd name="T8" fmla="*/ 3301315 w 3549847"/>
                <a:gd name="T9" fmla="*/ 1491162 h 1491162"/>
                <a:gd name="T10" fmla="*/ 0 w 3549847"/>
                <a:gd name="T11" fmla="*/ 1491162 h 1491162"/>
                <a:gd name="T12" fmla="*/ 0 w 3549847"/>
                <a:gd name="T13" fmla="*/ 1491162 h 1491162"/>
                <a:gd name="T14" fmla="*/ 0 w 3549847"/>
                <a:gd name="T15" fmla="*/ 248532 h 1491162"/>
                <a:gd name="T16" fmla="*/ 248532 w 3549847"/>
                <a:gd name="T17" fmla="*/ 0 h 1491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9847"/>
                <a:gd name="T28" fmla="*/ 0 h 1491162"/>
                <a:gd name="T29" fmla="*/ 3549847 w 3549847"/>
                <a:gd name="T30" fmla="*/ 1491162 h 1491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9847" h="1491162">
                  <a:moveTo>
                    <a:pt x="248532" y="0"/>
                  </a:moveTo>
                  <a:lnTo>
                    <a:pt x="3549847" y="0"/>
                  </a:lnTo>
                  <a:lnTo>
                    <a:pt x="3549847" y="1242630"/>
                  </a:lnTo>
                  <a:cubicBezTo>
                    <a:pt x="3549847" y="1379890"/>
                    <a:pt x="3438575" y="1491162"/>
                    <a:pt x="3301315" y="1491162"/>
                  </a:cubicBezTo>
                  <a:lnTo>
                    <a:pt x="0" y="1491162"/>
                  </a:lnTo>
                  <a:lnTo>
                    <a:pt x="0" y="248532"/>
                  </a:lnTo>
                  <a:cubicBezTo>
                    <a:pt x="0" y="111272"/>
                    <a:pt x="111272" y="0"/>
                    <a:pt x="248532" y="0"/>
                  </a:cubicBezTo>
                  <a:close/>
                </a:path>
              </a:pathLst>
            </a:custGeom>
            <a:solidFill>
              <a:schemeClr val="bg1"/>
            </a:solidFill>
            <a:ln w="9525">
              <a:solidFill>
                <a:srgbClr val="8996A0"/>
              </a:solidFill>
              <a:miter lim="800000"/>
              <a:headEnd/>
              <a:tailEnd/>
            </a:ln>
            <a:effectLst>
              <a:outerShdw blurRad="50800" dist="38100" dir="2700000" algn="tl" rotWithShape="0">
                <a:srgbClr val="808080">
                  <a:alpha val="39998"/>
                </a:srgbClr>
              </a:outerShdw>
            </a:effectLst>
          </p:spPr>
          <p:txBody>
            <a:bodyPr lIns="90000" tIns="46800" rIns="90000" bIns="46800" anchor="ctr"/>
            <a:lstStyle/>
            <a:p>
              <a:pPr algn="ctr" defTabSz="457200">
                <a:spcBef>
                  <a:spcPts val="1200"/>
                </a:spcBef>
                <a:buClr>
                  <a:srgbClr val="080808"/>
                </a:buClr>
                <a:defRPr/>
              </a:pPr>
              <a:r>
                <a:rPr lang="en-GB" b="1" dirty="0">
                  <a:solidFill>
                    <a:srgbClr val="00498B"/>
                  </a:solidFill>
                  <a:latin typeface="Tahoma"/>
                  <a:ea typeface="MS PGothic" panose="020B0600070205080204" pitchFamily="34" charset="-128"/>
                </a:rPr>
                <a:t>Invasive procedures increase risk of </a:t>
              </a:r>
              <a:r>
                <a:rPr lang="en-GB" b="1" dirty="0" err="1">
                  <a:solidFill>
                    <a:srgbClr val="00498B"/>
                  </a:solidFill>
                  <a:latin typeface="Tahoma"/>
                  <a:ea typeface="MS PGothic" panose="020B0600070205080204" pitchFamily="34" charset="-128"/>
                </a:rPr>
                <a:t>bleedeng</a:t>
              </a:r>
              <a:r>
                <a:rPr lang="en-GB" b="1" dirty="0">
                  <a:solidFill>
                    <a:srgbClr val="00498B"/>
                  </a:solidFill>
                  <a:latin typeface="Tahoma"/>
                  <a:ea typeface="MS PGothic" panose="020B0600070205080204" pitchFamily="34" charset="-128"/>
                </a:rPr>
                <a:t> under NAO/OAC </a:t>
              </a:r>
            </a:p>
          </p:txBody>
        </p:sp>
        <p:sp>
          <p:nvSpPr>
            <p:cNvPr id="11" name="Round Diagonal Corner Rectangle 24">
              <a:extLst>
                <a:ext uri="{FF2B5EF4-FFF2-40B4-BE49-F238E27FC236}">
                  <a16:creationId xmlns:a16="http://schemas.microsoft.com/office/drawing/2014/main" xmlns="" id="{841F6438-68D7-4BCA-8A4A-1E4AF2AEC641}"/>
                </a:ext>
              </a:extLst>
            </p:cNvPr>
            <p:cNvSpPr>
              <a:spLocks/>
            </p:cNvSpPr>
            <p:nvPr/>
          </p:nvSpPr>
          <p:spPr bwMode="auto">
            <a:xfrm>
              <a:off x="771666" y="2816902"/>
              <a:ext cx="3547934" cy="808904"/>
            </a:xfrm>
            <a:custGeom>
              <a:avLst/>
              <a:gdLst>
                <a:gd name="T0" fmla="*/ 134820 w 3547934"/>
                <a:gd name="T1" fmla="*/ 0 h 808904"/>
                <a:gd name="T2" fmla="*/ 3547934 w 3547934"/>
                <a:gd name="T3" fmla="*/ 0 h 808904"/>
                <a:gd name="T4" fmla="*/ 3547934 w 3547934"/>
                <a:gd name="T5" fmla="*/ 0 h 808904"/>
                <a:gd name="T6" fmla="*/ 3547934 w 3547934"/>
                <a:gd name="T7" fmla="*/ 674084 h 808904"/>
                <a:gd name="T8" fmla="*/ 3413114 w 3547934"/>
                <a:gd name="T9" fmla="*/ 808904 h 808904"/>
                <a:gd name="T10" fmla="*/ 0 w 3547934"/>
                <a:gd name="T11" fmla="*/ 808904 h 808904"/>
                <a:gd name="T12" fmla="*/ 0 w 3547934"/>
                <a:gd name="T13" fmla="*/ 808904 h 808904"/>
                <a:gd name="T14" fmla="*/ 0 w 3547934"/>
                <a:gd name="T15" fmla="*/ 134820 h 808904"/>
                <a:gd name="T16" fmla="*/ 134820 w 3547934"/>
                <a:gd name="T17" fmla="*/ 0 h 8089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7934"/>
                <a:gd name="T28" fmla="*/ 0 h 808904"/>
                <a:gd name="T29" fmla="*/ 3547934 w 3547934"/>
                <a:gd name="T30" fmla="*/ 808904 h 8089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7934" h="808904">
                  <a:moveTo>
                    <a:pt x="134820" y="0"/>
                  </a:moveTo>
                  <a:lnTo>
                    <a:pt x="3547934" y="0"/>
                  </a:lnTo>
                  <a:lnTo>
                    <a:pt x="3547934" y="674084"/>
                  </a:lnTo>
                  <a:cubicBezTo>
                    <a:pt x="3547934" y="748543"/>
                    <a:pt x="3487573" y="808904"/>
                    <a:pt x="3413114" y="808904"/>
                  </a:cubicBezTo>
                  <a:lnTo>
                    <a:pt x="0" y="808904"/>
                  </a:lnTo>
                  <a:lnTo>
                    <a:pt x="0" y="134820"/>
                  </a:lnTo>
                  <a:cubicBezTo>
                    <a:pt x="0" y="60361"/>
                    <a:pt x="60361" y="0"/>
                    <a:pt x="134820" y="0"/>
                  </a:cubicBezTo>
                  <a:close/>
                </a:path>
              </a:pathLst>
            </a:custGeom>
            <a:solidFill>
              <a:srgbClr val="0070C0"/>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defTabSz="457200" eaLnBrk="0" hangingPunct="0">
                <a:defRPr/>
              </a:pPr>
              <a:r>
                <a:rPr lang="en-GB" sz="2000" b="1" dirty="0">
                  <a:solidFill>
                    <a:srgbClr val="FF0000"/>
                  </a:solidFill>
                  <a:ea typeface="MS PGothic" panose="020B0600070205080204" pitchFamily="34" charset="-128"/>
                </a:rPr>
                <a:t>Stroke</a:t>
              </a:r>
            </a:p>
          </p:txBody>
        </p:sp>
        <p:sp>
          <p:nvSpPr>
            <p:cNvPr id="12" name="Round Diagonal Corner Rectangle 25">
              <a:extLst>
                <a:ext uri="{FF2B5EF4-FFF2-40B4-BE49-F238E27FC236}">
                  <a16:creationId xmlns:a16="http://schemas.microsoft.com/office/drawing/2014/main" xmlns="" id="{C6807037-7072-4669-AC71-16F72576CA3D}"/>
                </a:ext>
              </a:extLst>
            </p:cNvPr>
            <p:cNvSpPr>
              <a:spLocks/>
            </p:cNvSpPr>
            <p:nvPr/>
          </p:nvSpPr>
          <p:spPr bwMode="auto">
            <a:xfrm>
              <a:off x="4828361" y="2816902"/>
              <a:ext cx="3578537" cy="808904"/>
            </a:xfrm>
            <a:custGeom>
              <a:avLst/>
              <a:gdLst>
                <a:gd name="T0" fmla="*/ 134820 w 3578537"/>
                <a:gd name="T1" fmla="*/ 0 h 808904"/>
                <a:gd name="T2" fmla="*/ 3578537 w 3578537"/>
                <a:gd name="T3" fmla="*/ 0 h 808904"/>
                <a:gd name="T4" fmla="*/ 3578537 w 3578537"/>
                <a:gd name="T5" fmla="*/ 0 h 808904"/>
                <a:gd name="T6" fmla="*/ 3578537 w 3578537"/>
                <a:gd name="T7" fmla="*/ 674084 h 808904"/>
                <a:gd name="T8" fmla="*/ 3443717 w 3578537"/>
                <a:gd name="T9" fmla="*/ 808904 h 808904"/>
                <a:gd name="T10" fmla="*/ 0 w 3578537"/>
                <a:gd name="T11" fmla="*/ 808904 h 808904"/>
                <a:gd name="T12" fmla="*/ 0 w 3578537"/>
                <a:gd name="T13" fmla="*/ 808904 h 808904"/>
                <a:gd name="T14" fmla="*/ 0 w 3578537"/>
                <a:gd name="T15" fmla="*/ 134820 h 808904"/>
                <a:gd name="T16" fmla="*/ 134820 w 3578537"/>
                <a:gd name="T17" fmla="*/ 0 h 8089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8537"/>
                <a:gd name="T28" fmla="*/ 0 h 808904"/>
                <a:gd name="T29" fmla="*/ 3578537 w 3578537"/>
                <a:gd name="T30" fmla="*/ 808904 h 8089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8537" h="808904">
                  <a:moveTo>
                    <a:pt x="134820" y="0"/>
                  </a:moveTo>
                  <a:lnTo>
                    <a:pt x="3578537" y="0"/>
                  </a:lnTo>
                  <a:lnTo>
                    <a:pt x="3578537" y="674084"/>
                  </a:lnTo>
                  <a:cubicBezTo>
                    <a:pt x="3578537" y="748543"/>
                    <a:pt x="3518176" y="808904"/>
                    <a:pt x="3443717" y="808904"/>
                  </a:cubicBezTo>
                  <a:lnTo>
                    <a:pt x="0" y="808904"/>
                  </a:lnTo>
                  <a:lnTo>
                    <a:pt x="0" y="134820"/>
                  </a:lnTo>
                  <a:cubicBezTo>
                    <a:pt x="0" y="60361"/>
                    <a:pt x="60361" y="0"/>
                    <a:pt x="134820" y="0"/>
                  </a:cubicBezTo>
                  <a:close/>
                </a:path>
              </a:pathLst>
            </a:custGeom>
            <a:solidFill>
              <a:srgbClr val="808080"/>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defTabSz="457200" eaLnBrk="0" hangingPunct="0">
                <a:defRPr/>
              </a:pPr>
              <a:r>
                <a:rPr lang="en-GB" sz="2000" b="1" dirty="0">
                  <a:solidFill>
                    <a:srgbClr val="FF0000"/>
                  </a:solidFill>
                  <a:ea typeface="MS PGothic" panose="020B0600070205080204" pitchFamily="34" charset="-128"/>
                </a:rPr>
                <a:t>ACS</a:t>
              </a:r>
            </a:p>
          </p:txBody>
        </p:sp>
      </p:grpSp>
      <p:sp>
        <p:nvSpPr>
          <p:cNvPr id="13" name="Isosceles Triangle 5">
            <a:extLst>
              <a:ext uri="{FF2B5EF4-FFF2-40B4-BE49-F238E27FC236}">
                <a16:creationId xmlns:a16="http://schemas.microsoft.com/office/drawing/2014/main" xmlns="" id="{B651C51B-9EBB-46F3-B3FB-00C9075A3B20}"/>
              </a:ext>
            </a:extLst>
          </p:cNvPr>
          <p:cNvSpPr/>
          <p:nvPr/>
        </p:nvSpPr>
        <p:spPr>
          <a:xfrm>
            <a:off x="3779912" y="5521764"/>
            <a:ext cx="811861" cy="563987"/>
          </a:xfrm>
          <a:prstGeom prst="triangle">
            <a:avLst/>
          </a:prstGeom>
          <a:gradFill flip="none" rotWithShape="1">
            <a:gsLst>
              <a:gs pos="0">
                <a:srgbClr val="00498B"/>
              </a:gs>
              <a:gs pos="50000">
                <a:srgbClr val="00498B">
                  <a:lumMod val="60000"/>
                  <a:lumOff val="40000"/>
                </a:srgbClr>
              </a:gs>
              <a:gs pos="100000">
                <a:srgbClr val="00498B">
                  <a:lumMod val="20000"/>
                  <a:lumOff val="80000"/>
                </a:srgbClr>
              </a:gs>
            </a:gsLst>
            <a:path path="circle">
              <a:fillToRect l="100000" t="100000"/>
            </a:path>
            <a:tileRect r="-100000" b="-100000"/>
          </a:gradFill>
          <a:ln w="12700" cap="flat" cmpd="sng" algn="ctr">
            <a:noFill/>
            <a:prstDash val="solid"/>
          </a:ln>
          <a:effectLst>
            <a:reflection blurRad="6350" stA="52000" endA="300" endPos="35000" dir="5400000" sy="-100000" algn="bl" rotWithShape="0"/>
          </a:effectLst>
        </p:spPr>
        <p:txBody>
          <a:bodyPr anchor="ctr"/>
          <a:lstStyle/>
          <a:p>
            <a:pPr algn="ctr" defTabSz="457200">
              <a:defRPr/>
            </a:pPr>
            <a:endParaRPr lang="en-GB" kern="0" dirty="0">
              <a:solidFill>
                <a:srgbClr val="FFFFFF"/>
              </a:solidFill>
              <a:latin typeface="BISans" pitchFamily="2" charset="0"/>
              <a:ea typeface="MS PGothic" panose="020B0600070205080204" pitchFamily="34" charset="-128"/>
            </a:endParaRPr>
          </a:p>
        </p:txBody>
      </p:sp>
      <p:sp>
        <p:nvSpPr>
          <p:cNvPr id="14" name="Rounded Rectangle 21">
            <a:extLst>
              <a:ext uri="{FF2B5EF4-FFF2-40B4-BE49-F238E27FC236}">
                <a16:creationId xmlns:a16="http://schemas.microsoft.com/office/drawing/2014/main" xmlns="" id="{ED23283C-4A30-4BD8-A750-971AB6AAD542}"/>
              </a:ext>
            </a:extLst>
          </p:cNvPr>
          <p:cNvSpPr>
            <a:spLocks noChangeArrowheads="1"/>
          </p:cNvSpPr>
          <p:nvPr/>
        </p:nvSpPr>
        <p:spPr bwMode="auto">
          <a:xfrm>
            <a:off x="1979613" y="6092825"/>
            <a:ext cx="4824412" cy="515938"/>
          </a:xfrm>
          <a:prstGeom prst="roundRect">
            <a:avLst>
              <a:gd name="adj" fmla="val 16667"/>
            </a:avLst>
          </a:prstGeom>
          <a:solidFill>
            <a:srgbClr val="CD1543"/>
          </a:solidFill>
          <a:ln w="38100">
            <a:solidFill>
              <a:srgbClr val="FFFFFF"/>
            </a:solidFill>
            <a:round/>
            <a:headEnd/>
            <a:tailEnd/>
          </a:ln>
          <a:effectLst>
            <a:outerShdw blurRad="40000" dist="20000" dir="5400000" rotWithShape="0">
              <a:srgbClr val="808080">
                <a:alpha val="37999"/>
              </a:srgbClr>
            </a:outerShdw>
          </a:effectLst>
        </p:spPr>
        <p:txBody>
          <a:bodyPr lIns="91414" tIns="45708" rIns="91414" bIns="45708" anchor="ct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GB" altLang="it-IT" sz="1600" b="1">
                <a:solidFill>
                  <a:srgbClr val="FFFFFF"/>
                </a:solidFill>
                <a:latin typeface="Calibri" panose="020F0502020204030204" pitchFamily="34" charset="0"/>
                <a:cs typeface="Arial" panose="020B0604020202020204" pitchFamily="34" charset="0"/>
              </a:rPr>
              <a:t>Addition of VKA to single antiplatelet or DAPT → 3–4 </a:t>
            </a:r>
          </a:p>
          <a:p>
            <a:pPr algn="ctr" fontAlgn="base">
              <a:spcBef>
                <a:spcPct val="0"/>
              </a:spcBef>
              <a:spcAft>
                <a:spcPct val="0"/>
              </a:spcAft>
            </a:pPr>
            <a:r>
              <a:rPr lang="en-GB" altLang="it-IT" sz="1600" b="1">
                <a:solidFill>
                  <a:srgbClr val="FFFFFF"/>
                </a:solidFill>
                <a:latin typeface="Calibri" panose="020F0502020204030204" pitchFamily="34" charset="0"/>
                <a:cs typeface="Arial" panose="020B0604020202020204" pitchFamily="34" charset="0"/>
              </a:rPr>
              <a:t>fold increase in major bleeding</a:t>
            </a:r>
          </a:p>
        </p:txBody>
      </p:sp>
    </p:spTree>
    <p:extLst>
      <p:ext uri="{BB962C8B-B14F-4D97-AF65-F5344CB8AC3E}">
        <p14:creationId xmlns:p14="http://schemas.microsoft.com/office/powerpoint/2010/main" val="150380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nodeType="afterGroup">
                            <p:stCondLst>
                              <p:cond delay="0"/>
                            </p:stCondLst>
                            <p:childTnLst>
                              <p:par>
                                <p:cTn id="32" presetID="8" presetClass="emph" presetSubtype="0" fill="hold" nodeType="afterEffect">
                                  <p:stCondLst>
                                    <p:cond delay="0"/>
                                  </p:stCondLst>
                                  <p:childTnLst>
                                    <p:animRot by="300000">
                                      <p:cBhvr>
                                        <p:cTn id="33" dur="1000" fill="hold"/>
                                        <p:tgtEl>
                                          <p:spTgt spid="7"/>
                                        </p:tgtEl>
                                        <p:attrNameLst>
                                          <p:attrName>r</p:attrName>
                                        </p:attrNameLst>
                                      </p:cBhvr>
                                    </p:animRot>
                                  </p:childTnLst>
                                </p:cTn>
                              </p:par>
                            </p:childTnLst>
                          </p:cTn>
                        </p:par>
                        <p:par>
                          <p:cTn id="34" fill="hold" nodeType="afterGroup">
                            <p:stCondLst>
                              <p:cond delay="1000"/>
                            </p:stCondLst>
                            <p:childTnLst>
                              <p:par>
                                <p:cTn id="35" presetID="8" presetClass="emph" presetSubtype="0" fill="hold" nodeType="afterEffect">
                                  <p:stCondLst>
                                    <p:cond delay="0"/>
                                  </p:stCondLst>
                                  <p:childTnLst>
                                    <p:animRot by="-300000">
                                      <p:cBhvr>
                                        <p:cTn id="36" dur="1000" fill="hold"/>
                                        <p:tgtEl>
                                          <p:spTgt spid="7"/>
                                        </p:tgtEl>
                                        <p:attrNameLst>
                                          <p:attrName>r</p:attrName>
                                        </p:attrNameLst>
                                      </p:cBhvr>
                                    </p:animRot>
                                  </p:childTnLst>
                                </p:cTn>
                              </p:par>
                            </p:childTnLst>
                          </p:cTn>
                        </p:par>
                        <p:par>
                          <p:cTn id="37" fill="hold" nodeType="afterGroup">
                            <p:stCondLst>
                              <p:cond delay="2000"/>
                            </p:stCondLst>
                            <p:childTnLst>
                              <p:par>
                                <p:cTn id="38" presetID="8" presetClass="emph" presetSubtype="0" fill="hold" nodeType="afterEffect">
                                  <p:stCondLst>
                                    <p:cond delay="0"/>
                                  </p:stCondLst>
                                  <p:childTnLst>
                                    <p:animRot by="-300000">
                                      <p:cBhvr>
                                        <p:cTn id="39" dur="1000" fill="hold"/>
                                        <p:tgtEl>
                                          <p:spTgt spid="7"/>
                                        </p:tgtEl>
                                        <p:attrNameLst>
                                          <p:attrName>r</p:attrName>
                                        </p:attrNameLst>
                                      </p:cBhvr>
                                    </p:animRot>
                                  </p:childTnLst>
                                </p:cTn>
                              </p:par>
                            </p:childTnLst>
                          </p:cTn>
                        </p:par>
                        <p:par>
                          <p:cTn id="40" fill="hold" nodeType="afterGroup">
                            <p:stCondLst>
                              <p:cond delay="3000"/>
                            </p:stCondLst>
                            <p:childTnLst>
                              <p:par>
                                <p:cTn id="41" presetID="8" presetClass="emph" presetSubtype="0" fill="hold" nodeType="afterEffect">
                                  <p:stCondLst>
                                    <p:cond delay="0"/>
                                  </p:stCondLst>
                                  <p:childTnLst>
                                    <p:animRot by="300000">
                                      <p:cBhvr>
                                        <p:cTn id="42" dur="1000" fill="hold"/>
                                        <p:tgtEl>
                                          <p:spTgt spid="7"/>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Line 4"/>
          <p:cNvSpPr>
            <a:spLocks noChangeShapeType="1"/>
          </p:cNvSpPr>
          <p:nvPr/>
        </p:nvSpPr>
        <p:spPr bwMode="auto">
          <a:xfrm>
            <a:off x="827088" y="3505200"/>
            <a:ext cx="6840537" cy="0"/>
          </a:xfrm>
          <a:prstGeom prst="line">
            <a:avLst/>
          </a:prstGeom>
          <a:noFill/>
          <a:ln w="57150">
            <a:solidFill>
              <a:srgbClr val="FF00FF"/>
            </a:solidFill>
            <a:round/>
            <a:headEnd/>
            <a:tailEnd type="triangle" w="med" len="med"/>
          </a:ln>
          <a:effectLst/>
          <a:extLst/>
        </p:spPr>
        <p:txBody>
          <a:bodyPr/>
          <a:lstStyle/>
          <a:p>
            <a:pPr fontAlgn="base">
              <a:spcBef>
                <a:spcPct val="20000"/>
              </a:spcBef>
              <a:spcAft>
                <a:spcPct val="0"/>
              </a:spcAft>
              <a:buFontTx/>
              <a:buChar char="•"/>
              <a:defRPr/>
            </a:pPr>
            <a:endParaRPr lang="en-GB">
              <a:solidFill>
                <a:srgbClr val="FFFFFF"/>
              </a:solidFill>
              <a:effectLst>
                <a:outerShdw blurRad="38100" dist="38100" dir="2700000" algn="tl">
                  <a:srgbClr val="000000">
                    <a:alpha val="43137"/>
                  </a:srgbClr>
                </a:outerShdw>
              </a:effectLst>
              <a:latin typeface="Tahoma" charset="0"/>
              <a:ea typeface="ＭＳ Ｐゴシック" charset="0"/>
            </a:endParaRPr>
          </a:p>
        </p:txBody>
      </p:sp>
      <p:sp>
        <p:nvSpPr>
          <p:cNvPr id="249859" name="Text Box 5"/>
          <p:cNvSpPr txBox="1">
            <a:spLocks noChangeArrowheads="1"/>
          </p:cNvSpPr>
          <p:nvPr/>
        </p:nvSpPr>
        <p:spPr bwMode="auto">
          <a:xfrm>
            <a:off x="1739348" y="2590800"/>
            <a:ext cx="10572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it-IT" altLang="it-IT" sz="1800" b="1"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fontAlgn="base">
              <a:spcBef>
                <a:spcPct val="0"/>
              </a:spcBef>
              <a:spcAft>
                <a:spcPct val="0"/>
              </a:spcAft>
              <a:buFontTx/>
              <a:buNone/>
            </a:pPr>
            <a:r>
              <a:rPr lang="it-IT" altLang="it-IT" sz="1800" b="1" dirty="0">
                <a:solidFill>
                  <a:srgbClr val="000000"/>
                </a:solidFill>
                <a:latin typeface="Arial" panose="020B0604020202020204" pitchFamily="34" charset="0"/>
                <a:ea typeface="MS PGothic" panose="020B0600070205080204" pitchFamily="34" charset="-128"/>
                <a:cs typeface="Arial" panose="020B0604020202020204" pitchFamily="34" charset="0"/>
              </a:rPr>
              <a:t>STEMI</a:t>
            </a:r>
          </a:p>
          <a:p>
            <a:pPr fontAlgn="base">
              <a:spcBef>
                <a:spcPct val="0"/>
              </a:spcBef>
              <a:spcAft>
                <a:spcPct val="0"/>
              </a:spcAft>
              <a:buFontTx/>
              <a:buNone/>
            </a:pPr>
            <a:r>
              <a:rPr lang="it-IT" altLang="it-IT" sz="1800" b="1" dirty="0">
                <a:solidFill>
                  <a:srgbClr val="000000"/>
                </a:solidFill>
                <a:latin typeface="Arial" panose="020B0604020202020204" pitchFamily="34" charset="0"/>
                <a:ea typeface="MS PGothic" panose="020B0600070205080204" pitchFamily="34" charset="-128"/>
                <a:cs typeface="Arial" panose="020B0604020202020204" pitchFamily="34" charset="0"/>
              </a:rPr>
              <a:t>NSTEMI</a:t>
            </a:r>
          </a:p>
        </p:txBody>
      </p:sp>
      <p:sp>
        <p:nvSpPr>
          <p:cNvPr id="16" name="Line 8"/>
          <p:cNvSpPr>
            <a:spLocks noChangeShapeType="1"/>
          </p:cNvSpPr>
          <p:nvPr/>
        </p:nvSpPr>
        <p:spPr bwMode="auto">
          <a:xfrm>
            <a:off x="4726888" y="3291507"/>
            <a:ext cx="0" cy="647700"/>
          </a:xfrm>
          <a:prstGeom prst="line">
            <a:avLst/>
          </a:prstGeom>
          <a:noFill/>
          <a:ln w="38100">
            <a:solidFill>
              <a:schemeClr val="tx2">
                <a:lumMod val="10000"/>
              </a:schemeClr>
            </a:solidFill>
            <a:round/>
            <a:headEnd/>
            <a:tailEnd/>
          </a:ln>
          <a:effectLst/>
          <a:extLst/>
        </p:spPr>
        <p:txBody>
          <a:bodyPr/>
          <a:lstStyle/>
          <a:p>
            <a:pPr fontAlgn="base">
              <a:spcBef>
                <a:spcPct val="20000"/>
              </a:spcBef>
              <a:spcAft>
                <a:spcPct val="0"/>
              </a:spcAft>
              <a:buFontTx/>
              <a:buChar char="•"/>
              <a:defRPr/>
            </a:pPr>
            <a:endParaRPr lang="en-GB" dirty="0">
              <a:solidFill>
                <a:srgbClr val="000000">
                  <a:lumMod val="10000"/>
                </a:srgbClr>
              </a:solidFill>
              <a:effectLst>
                <a:outerShdw blurRad="38100" dist="38100" dir="2700000" algn="tl">
                  <a:srgbClr val="000000">
                    <a:alpha val="43137"/>
                  </a:srgbClr>
                </a:outerShdw>
              </a:effectLst>
              <a:latin typeface="Tahoma" charset="0"/>
              <a:ea typeface="ＭＳ Ｐゴシック" charset="0"/>
            </a:endParaRPr>
          </a:p>
        </p:txBody>
      </p:sp>
      <p:sp>
        <p:nvSpPr>
          <p:cNvPr id="17" name="Text Box 9"/>
          <p:cNvSpPr txBox="1">
            <a:spLocks noChangeArrowheads="1"/>
          </p:cNvSpPr>
          <p:nvPr/>
        </p:nvSpPr>
        <p:spPr bwMode="auto">
          <a:xfrm>
            <a:off x="4456040" y="3922642"/>
            <a:ext cx="5797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800" b="1" i="1" dirty="0">
                <a:solidFill>
                  <a:srgbClr val="000000"/>
                </a:solidFill>
                <a:latin typeface="Arial" panose="020B0604020202020204" pitchFamily="34" charset="0"/>
                <a:ea typeface="MS PGothic" panose="020B0600070205080204" pitchFamily="34" charset="-128"/>
                <a:cs typeface="Arial" panose="020B0604020202020204" pitchFamily="34" charset="0"/>
              </a:rPr>
              <a:t>PCI</a:t>
            </a:r>
          </a:p>
        </p:txBody>
      </p:sp>
      <p:sp>
        <p:nvSpPr>
          <p:cNvPr id="18" name="AutoShape 13"/>
          <p:cNvSpPr>
            <a:spLocks noChangeArrowheads="1"/>
          </p:cNvSpPr>
          <p:nvPr/>
        </p:nvSpPr>
        <p:spPr bwMode="auto">
          <a:xfrm>
            <a:off x="5319713" y="3140075"/>
            <a:ext cx="3671887" cy="2519363"/>
          </a:xfrm>
          <a:prstGeom prst="rightArrow">
            <a:avLst>
              <a:gd name="adj1" fmla="val 50000"/>
              <a:gd name="adj2" fmla="val 36437"/>
            </a:avLst>
          </a:prstGeom>
          <a:solidFill>
            <a:srgbClr val="FF00FF"/>
          </a:solidFill>
          <a:ln w="38100">
            <a:solidFill>
              <a:schemeClr val="tx1"/>
            </a:solidFill>
            <a:miter lim="800000"/>
            <a:headEnd/>
            <a:tailEnd/>
          </a:ln>
          <a:effectLst/>
          <a:extLst/>
        </p:spPr>
        <p:txBody>
          <a:bodyPr wrap="none" anchor="ctr"/>
          <a:lstStyle/>
          <a:p>
            <a:pPr fontAlgn="base">
              <a:spcBef>
                <a:spcPct val="20000"/>
              </a:spcBef>
              <a:spcAft>
                <a:spcPct val="0"/>
              </a:spcAft>
              <a:buFontTx/>
              <a:buChar char="•"/>
              <a:defRPr/>
            </a:pPr>
            <a:endParaRPr lang="en-GB">
              <a:solidFill>
                <a:srgbClr val="FFFFFF"/>
              </a:solidFill>
              <a:effectLst>
                <a:outerShdw blurRad="38100" dist="38100" dir="2700000" algn="tl">
                  <a:srgbClr val="000000">
                    <a:alpha val="43137"/>
                  </a:srgbClr>
                </a:outerShdw>
              </a:effectLst>
              <a:latin typeface="Tahoma" charset="0"/>
              <a:ea typeface="ＭＳ Ｐゴシック" charset="0"/>
            </a:endParaRPr>
          </a:p>
        </p:txBody>
      </p:sp>
      <p:sp>
        <p:nvSpPr>
          <p:cNvPr id="19" name="Text Box 14"/>
          <p:cNvSpPr txBox="1">
            <a:spLocks noChangeArrowheads="1"/>
          </p:cNvSpPr>
          <p:nvPr/>
        </p:nvSpPr>
        <p:spPr bwMode="auto">
          <a:xfrm>
            <a:off x="5334000" y="3694044"/>
            <a:ext cx="2962671" cy="1508105"/>
          </a:xfrm>
          <a:prstGeom prst="rect">
            <a:avLst/>
          </a:prstGeom>
          <a:noFill/>
          <a:ln>
            <a:noFill/>
          </a:ln>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0"/>
              </a:spcBef>
              <a:spcAft>
                <a:spcPct val="0"/>
              </a:spcAft>
              <a:buClrTx/>
              <a:buSzTx/>
              <a:buFontTx/>
              <a:buNone/>
              <a:defRPr/>
            </a:pPr>
            <a:endParaRPr lang="it-IT" altLang="it-IT" sz="2800" b="1" dirty="0">
              <a:solidFill>
                <a:srgbClr val="121219"/>
              </a:solidFill>
              <a:latin typeface="Arial" panose="020B0604020202020204" pitchFamily="34" charset="0"/>
              <a:ea typeface="MS PGothic" panose="020B0600070205080204" pitchFamily="34" charset="-128"/>
            </a:endParaRPr>
          </a:p>
          <a:p>
            <a:pPr fontAlgn="base">
              <a:spcBef>
                <a:spcPct val="0"/>
              </a:spcBef>
              <a:spcAft>
                <a:spcPct val="0"/>
              </a:spcAft>
              <a:buClrTx/>
              <a:buSzTx/>
              <a:buFontTx/>
              <a:buNone/>
              <a:defRPr/>
            </a:pPr>
            <a:r>
              <a:rPr lang="it-IT" altLang="it-IT" sz="1800" b="1" dirty="0" err="1">
                <a:solidFill>
                  <a:srgbClr val="121219"/>
                </a:solidFill>
                <a:latin typeface="Calibri"/>
                <a:ea typeface="MS PGothic" panose="020B0600070205080204" pitchFamily="34" charset="-128"/>
              </a:rPr>
              <a:t>Reduction</a:t>
            </a:r>
            <a:r>
              <a:rPr lang="it-IT" altLang="it-IT" sz="1800" b="1" dirty="0">
                <a:solidFill>
                  <a:srgbClr val="121219"/>
                </a:solidFill>
                <a:latin typeface="Calibri"/>
                <a:ea typeface="MS PGothic" panose="020B0600070205080204" pitchFamily="34" charset="-128"/>
              </a:rPr>
              <a:t> of MACE </a:t>
            </a:r>
            <a:r>
              <a:rPr lang="it-IT" altLang="it-IT" sz="1800" b="1" dirty="0" err="1">
                <a:solidFill>
                  <a:srgbClr val="121219"/>
                </a:solidFill>
                <a:latin typeface="Calibri"/>
                <a:ea typeface="MS PGothic" panose="020B0600070205080204" pitchFamily="34" charset="-128"/>
              </a:rPr>
              <a:t>after</a:t>
            </a:r>
            <a:r>
              <a:rPr lang="it-IT" altLang="it-IT" sz="1800" b="1" dirty="0">
                <a:solidFill>
                  <a:srgbClr val="121219"/>
                </a:solidFill>
                <a:latin typeface="Calibri"/>
                <a:ea typeface="MS PGothic" panose="020B0600070205080204" pitchFamily="34" charset="-128"/>
              </a:rPr>
              <a:t> ACS</a:t>
            </a:r>
          </a:p>
          <a:p>
            <a:pPr fontAlgn="base">
              <a:spcBef>
                <a:spcPct val="0"/>
              </a:spcBef>
              <a:spcAft>
                <a:spcPct val="0"/>
              </a:spcAft>
              <a:buClrTx/>
              <a:buSzTx/>
              <a:buFontTx/>
              <a:buNone/>
              <a:defRPr/>
            </a:pPr>
            <a:r>
              <a:rPr lang="it-IT" altLang="it-IT" sz="1800" b="1" dirty="0">
                <a:solidFill>
                  <a:srgbClr val="121219"/>
                </a:solidFill>
                <a:latin typeface="Calibri"/>
                <a:ea typeface="MS PGothic" panose="020B0600070205080204" pitchFamily="34" charset="-128"/>
              </a:rPr>
              <a:t>Sten </a:t>
            </a:r>
            <a:r>
              <a:rPr lang="it-IT" altLang="it-IT" sz="1800" b="1" dirty="0" err="1">
                <a:solidFill>
                  <a:srgbClr val="121219"/>
                </a:solidFill>
                <a:latin typeface="Calibri"/>
                <a:ea typeface="MS PGothic" panose="020B0600070205080204" pitchFamily="34" charset="-128"/>
              </a:rPr>
              <a:t>thrombosis</a:t>
            </a:r>
            <a:endParaRPr lang="it-IT" altLang="it-IT" sz="1800" b="1" dirty="0">
              <a:solidFill>
                <a:srgbClr val="121219"/>
              </a:solidFill>
              <a:latin typeface="Calibri"/>
              <a:ea typeface="MS PGothic" panose="020B0600070205080204" pitchFamily="34" charset="-128"/>
            </a:endParaRPr>
          </a:p>
          <a:p>
            <a:pPr fontAlgn="base">
              <a:spcBef>
                <a:spcPct val="0"/>
              </a:spcBef>
              <a:spcAft>
                <a:spcPct val="0"/>
              </a:spcAft>
              <a:buClrTx/>
              <a:buSzTx/>
              <a:buFontTx/>
              <a:buNone/>
              <a:defRPr/>
            </a:pPr>
            <a:endParaRPr lang="it-IT" altLang="it-IT" sz="2800" b="1" dirty="0">
              <a:solidFill>
                <a:srgbClr val="121219"/>
              </a:solidFill>
              <a:latin typeface="Arial" panose="020B0604020202020204" pitchFamily="34" charset="0"/>
              <a:ea typeface="MS PGothic" panose="020B0600070205080204" pitchFamily="34" charset="-128"/>
            </a:endParaRPr>
          </a:p>
        </p:txBody>
      </p:sp>
      <p:sp>
        <p:nvSpPr>
          <p:cNvPr id="249864" name="Text Box 15"/>
          <p:cNvSpPr txBox="1">
            <a:spLocks noChangeArrowheads="1"/>
          </p:cNvSpPr>
          <p:nvPr/>
        </p:nvSpPr>
        <p:spPr bwMode="auto">
          <a:xfrm>
            <a:off x="1752601" y="3581400"/>
            <a:ext cx="10953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800" b="1" dirty="0">
                <a:solidFill>
                  <a:srgbClr val="000000"/>
                </a:solidFill>
                <a:latin typeface="Arial" panose="020B0604020202020204" pitchFamily="34" charset="0"/>
                <a:ea typeface="MS PGothic" panose="020B0600070205080204" pitchFamily="34" charset="-128"/>
                <a:cs typeface="Arial" panose="020B0604020202020204" pitchFamily="34" charset="0"/>
              </a:rPr>
              <a:t>Invasive</a:t>
            </a:r>
          </a:p>
        </p:txBody>
      </p:sp>
      <p:sp>
        <p:nvSpPr>
          <p:cNvPr id="21" name="Line 17"/>
          <p:cNvSpPr>
            <a:spLocks noChangeShapeType="1"/>
          </p:cNvSpPr>
          <p:nvPr/>
        </p:nvSpPr>
        <p:spPr bwMode="auto">
          <a:xfrm flipV="1">
            <a:off x="4160358" y="3515138"/>
            <a:ext cx="17671" cy="1149628"/>
          </a:xfrm>
          <a:prstGeom prst="line">
            <a:avLst/>
          </a:prstGeom>
          <a:noFill/>
          <a:ln w="38100">
            <a:solidFill>
              <a:srgbClr val="FF00FF"/>
            </a:solidFill>
            <a:prstDash val="sysDash"/>
            <a:round/>
            <a:headEnd/>
            <a:tailEnd type="triangle" w="med" len="med"/>
          </a:ln>
          <a:effectLst/>
          <a:extLst/>
        </p:spPr>
        <p:txBody>
          <a:bodyPr/>
          <a:lstStyle/>
          <a:p>
            <a:pPr fontAlgn="base">
              <a:spcBef>
                <a:spcPct val="20000"/>
              </a:spcBef>
              <a:spcAft>
                <a:spcPct val="0"/>
              </a:spcAft>
              <a:buFontTx/>
              <a:buChar char="•"/>
              <a:defRPr/>
            </a:pPr>
            <a:endParaRPr lang="en-GB">
              <a:solidFill>
                <a:srgbClr val="000000">
                  <a:lumMod val="10000"/>
                </a:srgbClr>
              </a:solidFill>
              <a:effectLst>
                <a:outerShdw blurRad="38100" dist="38100" dir="2700000" algn="tl">
                  <a:srgbClr val="000000">
                    <a:alpha val="43137"/>
                  </a:srgbClr>
                </a:outerShdw>
              </a:effectLst>
              <a:latin typeface="Tahoma" charset="0"/>
              <a:ea typeface="ＭＳ Ｐゴシック" charset="0"/>
            </a:endParaRPr>
          </a:p>
        </p:txBody>
      </p:sp>
      <p:sp>
        <p:nvSpPr>
          <p:cNvPr id="22" name="Text Box 18"/>
          <p:cNvSpPr txBox="1">
            <a:spLocks noChangeArrowheads="1"/>
          </p:cNvSpPr>
          <p:nvPr/>
        </p:nvSpPr>
        <p:spPr bwMode="auto">
          <a:xfrm>
            <a:off x="5348728" y="4459288"/>
            <a:ext cx="29241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1800" b="1" dirty="0" err="1">
                <a:solidFill>
                  <a:srgbClr val="002060"/>
                </a:solidFill>
                <a:latin typeface="Calibri"/>
                <a:ea typeface="MS PGothic" panose="020B0600070205080204" pitchFamily="34" charset="-128"/>
                <a:cs typeface="Arial" panose="020B0604020202020204" pitchFamily="34" charset="0"/>
              </a:rPr>
              <a:t>Improve</a:t>
            </a:r>
            <a:r>
              <a:rPr lang="it-IT" altLang="it-IT" sz="1800" b="1" dirty="0">
                <a:solidFill>
                  <a:srgbClr val="002060"/>
                </a:solidFill>
                <a:latin typeface="Calibri"/>
                <a:ea typeface="MS PGothic" panose="020B0600070205080204" pitchFamily="34" charset="-128"/>
                <a:cs typeface="Arial" panose="020B0604020202020204" pitchFamily="34" charset="0"/>
              </a:rPr>
              <a:t> </a:t>
            </a:r>
            <a:r>
              <a:rPr lang="it-IT" altLang="it-IT" sz="1800" b="1" dirty="0" err="1">
                <a:solidFill>
                  <a:srgbClr val="002060"/>
                </a:solidFill>
                <a:latin typeface="Calibri"/>
                <a:ea typeface="MS PGothic" panose="020B0600070205080204" pitchFamily="34" charset="-128"/>
                <a:cs typeface="Arial" panose="020B0604020202020204" pitchFamily="34" charset="0"/>
              </a:rPr>
              <a:t>reperfusion</a:t>
            </a:r>
            <a:r>
              <a:rPr lang="it-IT" altLang="it-IT" sz="1800" b="1" dirty="0">
                <a:solidFill>
                  <a:srgbClr val="002060"/>
                </a:solidFill>
                <a:latin typeface="Calibri"/>
                <a:ea typeface="MS PGothic" panose="020B0600070205080204" pitchFamily="34" charset="-128"/>
                <a:cs typeface="Arial" panose="020B0604020202020204" pitchFamily="34" charset="0"/>
              </a:rPr>
              <a:t> </a:t>
            </a:r>
            <a:r>
              <a:rPr lang="it-IT" altLang="it-IT" sz="1800" b="1" dirty="0" err="1">
                <a:solidFill>
                  <a:srgbClr val="002060"/>
                </a:solidFill>
                <a:latin typeface="Calibri"/>
                <a:ea typeface="MS PGothic" panose="020B0600070205080204" pitchFamily="34" charset="-128"/>
                <a:cs typeface="Arial" panose="020B0604020202020204" pitchFamily="34" charset="0"/>
              </a:rPr>
              <a:t>efficacy</a:t>
            </a:r>
            <a:endParaRPr lang="it-IT" altLang="it-IT" sz="1800" b="1" dirty="0">
              <a:solidFill>
                <a:srgbClr val="002060"/>
              </a:solidFill>
              <a:latin typeface="Calibri"/>
              <a:ea typeface="MS PGothic" panose="020B0600070205080204" pitchFamily="34" charset="-128"/>
              <a:cs typeface="Arial" panose="020B0604020202020204" pitchFamily="34" charset="0"/>
            </a:endParaRPr>
          </a:p>
          <a:p>
            <a:pPr algn="ctr" fontAlgn="base">
              <a:spcBef>
                <a:spcPct val="0"/>
              </a:spcBef>
              <a:spcAft>
                <a:spcPct val="0"/>
              </a:spcAft>
              <a:buFontTx/>
              <a:buNone/>
            </a:pPr>
            <a:endParaRPr lang="it-IT" altLang="it-IT" sz="1800" b="1" dirty="0">
              <a:solidFill>
                <a:srgbClr val="002060"/>
              </a:solidFill>
              <a:latin typeface="Calibri"/>
              <a:ea typeface="MS PGothic" panose="020B0600070205080204" pitchFamily="34" charset="-128"/>
              <a:cs typeface="Arial" panose="020B0604020202020204" pitchFamily="34" charset="0"/>
            </a:endParaRPr>
          </a:p>
        </p:txBody>
      </p:sp>
      <p:sp>
        <p:nvSpPr>
          <p:cNvPr id="249867" name="Text Box 20"/>
          <p:cNvSpPr txBox="1">
            <a:spLocks noChangeArrowheads="1"/>
          </p:cNvSpPr>
          <p:nvPr/>
        </p:nvSpPr>
        <p:spPr bwMode="auto">
          <a:xfrm>
            <a:off x="3355843" y="4555936"/>
            <a:ext cx="16415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400" b="1" dirty="0" err="1">
                <a:solidFill>
                  <a:srgbClr val="FF00FF"/>
                </a:solidFill>
                <a:latin typeface="Calibri"/>
                <a:ea typeface="MS PGothic" panose="020B0600070205080204" pitchFamily="34" charset="-128"/>
                <a:cs typeface="Arial" panose="020B0604020202020204" pitchFamily="34" charset="0"/>
              </a:rPr>
              <a:t>Clopidogrel</a:t>
            </a:r>
            <a:endParaRPr lang="it-IT" altLang="it-IT" sz="2400" b="1" dirty="0">
              <a:solidFill>
                <a:srgbClr val="FF00FF"/>
              </a:solidFill>
              <a:latin typeface="Calibri"/>
              <a:ea typeface="MS PGothic" panose="020B0600070205080204" pitchFamily="34" charset="-128"/>
              <a:cs typeface="Arial" panose="020B0604020202020204" pitchFamily="34" charset="0"/>
            </a:endParaRPr>
          </a:p>
        </p:txBody>
      </p:sp>
      <p:sp>
        <p:nvSpPr>
          <p:cNvPr id="249868" name="Rectangle 2"/>
          <p:cNvSpPr txBox="1">
            <a:spLocks noChangeArrowheads="1"/>
          </p:cNvSpPr>
          <p:nvPr/>
        </p:nvSpPr>
        <p:spPr bwMode="auto">
          <a:xfrm>
            <a:off x="533400" y="501650"/>
            <a:ext cx="82296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800" b="1">
                <a:solidFill>
                  <a:srgbClr val="C00000"/>
                </a:solidFill>
                <a:latin typeface="Arial" panose="020B0604020202020204" pitchFamily="34" charset="0"/>
                <a:ea typeface="MS PGothic" panose="020B0600070205080204" pitchFamily="34" charset="-128"/>
                <a:cs typeface="Arial" panose="020B0604020202020204" pitchFamily="34" charset="0"/>
              </a:rPr>
              <a:t>Timing for starting treatment of P2Y</a:t>
            </a:r>
            <a:r>
              <a:rPr lang="it-IT" altLang="it-IT" sz="2000" b="1">
                <a:solidFill>
                  <a:srgbClr val="C00000"/>
                </a:solidFill>
                <a:latin typeface="Arial" panose="020B0604020202020204" pitchFamily="34" charset="0"/>
                <a:ea typeface="MS PGothic" panose="020B0600070205080204" pitchFamily="34" charset="-128"/>
                <a:cs typeface="Arial" panose="020B0604020202020204" pitchFamily="34" charset="0"/>
              </a:rPr>
              <a:t>12</a:t>
            </a:r>
            <a:r>
              <a:rPr lang="it-IT" altLang="it-IT" sz="2800" b="1">
                <a:solidFill>
                  <a:srgbClr val="C00000"/>
                </a:solidFill>
                <a:latin typeface="Arial" panose="020B0604020202020204" pitchFamily="34" charset="0"/>
                <a:ea typeface="MS PGothic" panose="020B0600070205080204" pitchFamily="34" charset="-128"/>
                <a:cs typeface="Arial" panose="020B0604020202020204" pitchFamily="34" charset="0"/>
              </a:rPr>
              <a:t> in ACS : </a:t>
            </a:r>
          </a:p>
        </p:txBody>
      </p:sp>
      <p:sp>
        <p:nvSpPr>
          <p:cNvPr id="25" name="Rettangolo 24"/>
          <p:cNvSpPr/>
          <p:nvPr/>
        </p:nvSpPr>
        <p:spPr>
          <a:xfrm>
            <a:off x="0" y="1600200"/>
            <a:ext cx="9144000" cy="76200"/>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sysClr val="window" lastClr="FFFFFF"/>
              </a:solidFill>
              <a:ea typeface="Microsoft YaHei"/>
            </a:endParaRPr>
          </a:p>
        </p:txBody>
      </p:sp>
      <p:sp>
        <p:nvSpPr>
          <p:cNvPr id="23" name="CasellaDiTesto 22"/>
          <p:cNvSpPr txBox="1">
            <a:spLocks noChangeArrowheads="1"/>
          </p:cNvSpPr>
          <p:nvPr/>
        </p:nvSpPr>
        <p:spPr bwMode="auto">
          <a:xfrm>
            <a:off x="533400" y="1076325"/>
            <a:ext cx="19827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it-IT" altLang="it-IT" sz="2800" b="1">
                <a:solidFill>
                  <a:srgbClr val="C00000"/>
                </a:solidFill>
                <a:latin typeface="Arial" panose="020B0604020202020204" pitchFamily="34" charset="0"/>
                <a:ea typeface="Microsoft YaHei" panose="020B0503020204020204" pitchFamily="34" charset="-122"/>
                <a:cs typeface="Arial" panose="020B0604020202020204" pitchFamily="34" charset="0"/>
              </a:rPr>
              <a:t>in the past</a:t>
            </a:r>
          </a:p>
        </p:txBody>
      </p:sp>
      <p:sp>
        <p:nvSpPr>
          <p:cNvPr id="24" name="Rettangolo 23"/>
          <p:cNvSpPr>
            <a:spLocks noChangeArrowheads="1"/>
          </p:cNvSpPr>
          <p:nvPr/>
        </p:nvSpPr>
        <p:spPr bwMode="auto">
          <a:xfrm>
            <a:off x="2795588" y="1076325"/>
            <a:ext cx="40624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800" b="1">
                <a:solidFill>
                  <a:srgbClr val="C00000"/>
                </a:solidFill>
                <a:latin typeface="Arial" panose="020B0604020202020204" pitchFamily="34" charset="0"/>
                <a:ea typeface="MS PGothic" panose="020B0600070205080204" pitchFamily="34" charset="-128"/>
                <a:cs typeface="Arial" panose="020B0604020202020204" pitchFamily="34" charset="0"/>
              </a:rPr>
              <a:t>contemporary practice</a:t>
            </a:r>
          </a:p>
        </p:txBody>
      </p:sp>
      <p:pic>
        <p:nvPicPr>
          <p:cNvPr id="249872" name="Picture 24" descr="13831d1181375551-logo-universita-logo-sapienz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9873" name="Picture 11" descr="LogoDCGV300pix"/>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27730" name="Rettangolo 1"/>
          <p:cNvSpPr>
            <a:spLocks noChangeArrowheads="1"/>
          </p:cNvSpPr>
          <p:nvPr/>
        </p:nvSpPr>
        <p:spPr bwMode="auto">
          <a:xfrm>
            <a:off x="304800" y="87313"/>
            <a:ext cx="1828800" cy="369887"/>
          </a:xfrm>
          <a:prstGeom prst="rect">
            <a:avLst/>
          </a:prstGeom>
          <a:noFill/>
          <a:ln>
            <a:noFill/>
          </a:ln>
          <a:extLst/>
        </p:spPr>
        <p:txBody>
          <a:bodyPr>
            <a:spAutoFit/>
          </a:bodyPr>
          <a:lstStyle/>
          <a:p>
            <a:pPr eaLnBrk="0" fontAlgn="base" hangingPunct="0">
              <a:spcBef>
                <a:spcPct val="0"/>
              </a:spcBef>
              <a:spcAft>
                <a:spcPct val="0"/>
              </a:spcAft>
              <a:defRPr/>
            </a:pPr>
            <a:r>
              <a:rPr lang="it-IT" altLang="it-IT" b="1" dirty="0">
                <a:solidFill>
                  <a:prstClr val="white">
                    <a:lumMod val="50000"/>
                  </a:prstClr>
                </a:solidFill>
                <a:ea typeface="MS PGothic" panose="020B0600070205080204" pitchFamily="34" charset="-128"/>
                <a:cs typeface="Calibri" panose="020F0502020204030204" pitchFamily="34" charset="0"/>
              </a:rPr>
              <a:t>Time of </a:t>
            </a:r>
            <a:r>
              <a:rPr lang="it-IT" altLang="it-IT" b="1" dirty="0" err="1">
                <a:solidFill>
                  <a:prstClr val="white">
                    <a:lumMod val="50000"/>
                  </a:prstClr>
                </a:solidFill>
                <a:ea typeface="MS PGothic" panose="020B0600070205080204" pitchFamily="34" charset="-128"/>
                <a:cs typeface="Calibri" panose="020F0502020204030204" pitchFamily="34" charset="0"/>
              </a:rPr>
              <a:t>starting</a:t>
            </a:r>
            <a:endParaRPr lang="it-IT" altLang="it-IT" b="1" dirty="0">
              <a:solidFill>
                <a:prstClr val="white">
                  <a:lumMod val="50000"/>
                </a:prstClr>
              </a:solidFill>
              <a:ea typeface="MS PGothic" panose="020B0600070205080204" pitchFamily="34" charset="-128"/>
              <a:cs typeface="Calibri" panose="020F0502020204030204" pitchFamily="34" charset="0"/>
            </a:endParaRPr>
          </a:p>
        </p:txBody>
      </p:sp>
      <p:pic>
        <p:nvPicPr>
          <p:cNvPr id="26"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310188"/>
            <a:ext cx="15240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Immagin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19713" y="5311775"/>
            <a:ext cx="1611312"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Line 8"/>
          <p:cNvSpPr>
            <a:spLocks noChangeShapeType="1"/>
          </p:cNvSpPr>
          <p:nvPr/>
        </p:nvSpPr>
        <p:spPr bwMode="auto">
          <a:xfrm>
            <a:off x="3792610" y="3298136"/>
            <a:ext cx="0" cy="647700"/>
          </a:xfrm>
          <a:prstGeom prst="line">
            <a:avLst/>
          </a:prstGeom>
          <a:noFill/>
          <a:ln w="38100">
            <a:solidFill>
              <a:schemeClr val="tx2">
                <a:lumMod val="10000"/>
              </a:schemeClr>
            </a:solidFill>
            <a:round/>
            <a:headEnd/>
            <a:tailEnd/>
          </a:ln>
          <a:effectLst/>
          <a:extLst/>
        </p:spPr>
        <p:txBody>
          <a:bodyPr/>
          <a:lstStyle/>
          <a:p>
            <a:pPr fontAlgn="base">
              <a:spcBef>
                <a:spcPct val="20000"/>
              </a:spcBef>
              <a:spcAft>
                <a:spcPct val="0"/>
              </a:spcAft>
              <a:buFontTx/>
              <a:buChar char="•"/>
              <a:defRPr/>
            </a:pPr>
            <a:endParaRPr lang="en-GB" dirty="0">
              <a:solidFill>
                <a:srgbClr val="000000">
                  <a:lumMod val="10000"/>
                </a:srgbClr>
              </a:solidFill>
              <a:effectLst>
                <a:outerShdw blurRad="38100" dist="38100" dir="2700000" algn="tl">
                  <a:srgbClr val="000000">
                    <a:alpha val="43137"/>
                  </a:srgbClr>
                </a:outerShdw>
              </a:effectLst>
              <a:latin typeface="Tahoma" charset="0"/>
              <a:ea typeface="ＭＳ Ｐゴシック" charset="0"/>
            </a:endParaRPr>
          </a:p>
        </p:txBody>
      </p:sp>
      <p:sp>
        <p:nvSpPr>
          <p:cNvPr id="2" name="Rettangolo 1"/>
          <p:cNvSpPr/>
          <p:nvPr/>
        </p:nvSpPr>
        <p:spPr>
          <a:xfrm>
            <a:off x="3301964" y="4198487"/>
            <a:ext cx="1256782" cy="369332"/>
          </a:xfrm>
          <a:prstGeom prst="rect">
            <a:avLst/>
          </a:prstGeom>
        </p:spPr>
        <p:txBody>
          <a:bodyPr wrap="square">
            <a:spAutoFit/>
          </a:bodyPr>
          <a:lstStyle/>
          <a:p>
            <a:pPr fontAlgn="base">
              <a:spcBef>
                <a:spcPct val="0"/>
              </a:spcBef>
              <a:spcAft>
                <a:spcPct val="0"/>
              </a:spcAft>
            </a:pPr>
            <a:r>
              <a:rPr lang="it-IT" altLang="it-IT" b="1" i="1" dirty="0" err="1">
                <a:solidFill>
                  <a:srgbClr val="C00000"/>
                </a:solidFill>
                <a:ea typeface="MS PGothic" panose="020B0600070205080204" pitchFamily="34" charset="-128"/>
                <a:cs typeface="Arial" panose="020B0604020202020204" pitchFamily="34" charset="0"/>
              </a:rPr>
              <a:t>Fi</a:t>
            </a:r>
            <a:r>
              <a:rPr lang="it-IT" altLang="it-IT" b="1" dirty="0" err="1">
                <a:solidFill>
                  <a:srgbClr val="C00000"/>
                </a:solidFill>
                <a:ea typeface="MS PGothic" panose="020B0600070205080204" pitchFamily="34" charset="-128"/>
                <a:cs typeface="Arial" panose="020B0604020202020204" pitchFamily="34" charset="0"/>
              </a:rPr>
              <a:t>brinolisys</a:t>
            </a:r>
            <a:endParaRPr lang="it-IT" altLang="it-IT" b="1" dirty="0">
              <a:solidFill>
                <a:srgbClr val="C00000"/>
              </a:solidFill>
              <a:ea typeface="MS PGothic" panose="020B0600070205080204" pitchFamily="34" charset="-128"/>
              <a:cs typeface="Arial" panose="020B0604020202020204" pitchFamily="34" charset="0"/>
            </a:endParaRPr>
          </a:p>
        </p:txBody>
      </p:sp>
      <p:sp>
        <p:nvSpPr>
          <p:cNvPr id="29" name="Text Box 9"/>
          <p:cNvSpPr txBox="1">
            <a:spLocks noChangeArrowheads="1"/>
          </p:cNvSpPr>
          <p:nvPr/>
        </p:nvSpPr>
        <p:spPr bwMode="auto">
          <a:xfrm>
            <a:off x="3508509" y="3889508"/>
            <a:ext cx="5797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800" b="1" i="1" dirty="0">
                <a:solidFill>
                  <a:srgbClr val="000000"/>
                </a:solidFill>
                <a:latin typeface="Arial" panose="020B0604020202020204" pitchFamily="34" charset="0"/>
                <a:ea typeface="MS PGothic" panose="020B0600070205080204" pitchFamily="34" charset="-128"/>
                <a:cs typeface="Arial" panose="020B0604020202020204" pitchFamily="34" charset="0"/>
              </a:rPr>
              <a:t>CG</a:t>
            </a:r>
          </a:p>
        </p:txBody>
      </p:sp>
    </p:spTree>
    <p:extLst>
      <p:ext uri="{BB962C8B-B14F-4D97-AF65-F5344CB8AC3E}">
        <p14:creationId xmlns:p14="http://schemas.microsoft.com/office/powerpoint/2010/main" val="2400192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3"/>
                                        </p:tgtEl>
                                      </p:cBhvr>
                                    </p:animEffect>
                                    <p:set>
                                      <p:cBhvr>
                                        <p:cTn id="7" dur="1" fill="hold">
                                          <p:stCondLst>
                                            <p:cond delay="1999"/>
                                          </p:stCondLst>
                                        </p:cTn>
                                        <p:tgtEl>
                                          <p:spTgt spid="23"/>
                                        </p:tgtEl>
                                        <p:attrNameLst>
                                          <p:attrName>style.visibility</p:attrName>
                                        </p:attrNameLst>
                                      </p:cBhvr>
                                      <p:to>
                                        <p:strVal val="hidden"/>
                                      </p:to>
                                    </p:set>
                                  </p:childTnLst>
                                </p:cTn>
                              </p:par>
                              <p:par>
                                <p:cTn id="8" presetID="64" presetClass="path" presetSubtype="0" accel="50000" decel="50000" fill="hold" grpId="0" nodeType="withEffect">
                                  <p:stCondLst>
                                    <p:cond delay="0"/>
                                  </p:stCondLst>
                                  <p:childTnLst>
                                    <p:animMotion origin="layout" path="M 0.00347 0.0111 L -2.22222E-6 -0.04531 " pathEditMode="relative" rAng="0" ptsTypes="AA">
                                      <p:cBhvr>
                                        <p:cTn id="9" dur="2000" fill="hold"/>
                                        <p:tgtEl>
                                          <p:spTgt spid="19"/>
                                        </p:tgtEl>
                                        <p:attrNameLst>
                                          <p:attrName>ppt_x</p:attrName>
                                          <p:attrName>ppt_y</p:attrName>
                                        </p:attrNameLst>
                                      </p:cBhvr>
                                      <p:rCtr x="-200" y="-2800"/>
                                    </p:animMotion>
                                  </p:childTnLst>
                                </p:cTn>
                              </p:par>
                              <p:par>
                                <p:cTn id="10" presetID="55"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35" presetClass="path" presetSubtype="0" accel="50000" decel="50000" fill="hold" grpId="1" nodeType="withEffect">
                                  <p:stCondLst>
                                    <p:cond delay="0"/>
                                  </p:stCondLst>
                                  <p:childTnLst>
                                    <p:animMotion origin="layout" path="M 0 0  L -0.25 0  E" pathEditMode="relative" ptsTypes="">
                                      <p:cBhvr>
                                        <p:cTn id="16" dur="2000" fill="hold"/>
                                        <p:tgtEl>
                                          <p:spTgt spid="24"/>
                                        </p:tgtEl>
                                        <p:attrNameLst>
                                          <p:attrName>ppt_x</p:attrName>
                                          <p:attrName>ppt_y</p:attrName>
                                        </p:attrNameLst>
                                      </p:cBhvr>
                                    </p:animMotion>
                                  </p:childTnLst>
                                </p:cTn>
                              </p:par>
                              <p:par>
                                <p:cTn id="17" presetID="35" presetClass="path" presetSubtype="0" accel="50000" decel="50000" fill="hold" nodeType="withEffect">
                                  <p:stCondLst>
                                    <p:cond delay="0"/>
                                  </p:stCondLst>
                                  <p:childTnLst>
                                    <p:animMotion origin="layout" path="M -2.77778E-6 3.7037E-6 L -0.08993 -0.00371 " pathEditMode="relative" rAng="0" ptsTypes="AA">
                                      <p:cBhvr>
                                        <p:cTn id="18" dur="2000" fill="hold"/>
                                        <p:tgtEl>
                                          <p:spTgt spid="21"/>
                                        </p:tgtEl>
                                        <p:attrNameLst>
                                          <p:attrName>ppt_x</p:attrName>
                                          <p:attrName>ppt_y</p:attrName>
                                        </p:attrNameLst>
                                      </p:cBhvr>
                                      <p:rCtr x="-4497" y="-185"/>
                                    </p:animMotion>
                                  </p:childTnLst>
                                </p:cTn>
                              </p:par>
                              <p:par>
                                <p:cTn id="19" presetID="55"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strVal val="#ppt_w*0.70"/>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Effect transition="in" filter="fade">
                                      <p:cBhvr>
                                        <p:cTn id="23" dur="1000"/>
                                        <p:tgtEl>
                                          <p:spTgt spid="22"/>
                                        </p:tgtEl>
                                      </p:cBhvr>
                                    </p:animEffect>
                                  </p:childTnLst>
                                </p:cTn>
                              </p:par>
                              <p:par>
                                <p:cTn id="24" presetID="55"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par>
                                <p:cTn id="29" presetID="55"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strVal val="#ppt_w*0.70"/>
                                          </p:val>
                                        </p:tav>
                                        <p:tav tm="100000">
                                          <p:val>
                                            <p:strVal val="#ppt_w"/>
                                          </p:val>
                                        </p:tav>
                                      </p:tavLst>
                                    </p:anim>
                                    <p:anim calcmode="lin" valueType="num">
                                      <p:cBhvr>
                                        <p:cTn id="32" dur="1000" fill="hold"/>
                                        <p:tgtEl>
                                          <p:spTgt spid="27"/>
                                        </p:tgtEl>
                                        <p:attrNameLst>
                                          <p:attrName>ppt_h</p:attrName>
                                        </p:attrNameLst>
                                      </p:cBhvr>
                                      <p:tavLst>
                                        <p:tav tm="0">
                                          <p:val>
                                            <p:strVal val="#ppt_h"/>
                                          </p:val>
                                        </p:tav>
                                        <p:tav tm="100000">
                                          <p:val>
                                            <p:strVal val="#ppt_h"/>
                                          </p:val>
                                        </p:tav>
                                      </p:tavLst>
                                    </p:anim>
                                    <p:animEffect transition="in" filter="fade">
                                      <p:cBhvr>
                                        <p:cTn id="33" dur="1000"/>
                                        <p:tgtEl>
                                          <p:spTgt spid="27"/>
                                        </p:tgtEl>
                                      </p:cBhvr>
                                    </p:animEffect>
                                  </p:childTnLst>
                                </p:cTn>
                              </p:par>
                              <p:par>
                                <p:cTn id="34" presetID="35" presetClass="path" presetSubtype="0" accel="50000" decel="50000" fill="hold" grpId="0" nodeType="withEffect">
                                  <p:stCondLst>
                                    <p:cond delay="0"/>
                                  </p:stCondLst>
                                  <p:childTnLst>
                                    <p:animMotion origin="layout" path="M -8.33333E-7 3.33333E-6 L -0.09236 -0.00301 " pathEditMode="relative" rAng="0" ptsTypes="AA">
                                      <p:cBhvr>
                                        <p:cTn id="35" dur="2000" fill="hold"/>
                                        <p:tgtEl>
                                          <p:spTgt spid="249867"/>
                                        </p:tgtEl>
                                        <p:attrNameLst>
                                          <p:attrName>ppt_x</p:attrName>
                                          <p:attrName>ppt_y</p:attrName>
                                        </p:attrNameLst>
                                      </p:cBhvr>
                                      <p:rCtr x="-4618" y="-162"/>
                                    </p:animMotion>
                                  </p:childTnLst>
                                </p:cTn>
                              </p:par>
                              <p:par>
                                <p:cTn id="36" presetID="55"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9867" grpId="0"/>
      <p:bldP spid="23" grpId="0"/>
      <p:bldP spid="24" grpId="0"/>
      <p:bldP spid="24" grpId="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olo 1"/>
          <p:cNvSpPr>
            <a:spLocks noGrp="1"/>
          </p:cNvSpPr>
          <p:nvPr>
            <p:ph type="title"/>
          </p:nvPr>
        </p:nvSpPr>
        <p:spPr>
          <a:xfrm>
            <a:off x="280897" y="279914"/>
            <a:ext cx="8229600" cy="715962"/>
          </a:xfrm>
        </p:spPr>
        <p:txBody>
          <a:bodyPr/>
          <a:lstStyle/>
          <a:p>
            <a:r>
              <a:rPr lang="en-US" altLang="it-IT" sz="3600" b="1" dirty="0">
                <a:solidFill>
                  <a:srgbClr val="AF1022"/>
                </a:solidFill>
                <a:latin typeface="Calibri-Bold"/>
              </a:rPr>
              <a:t>Key factors for DAPT </a:t>
            </a:r>
            <a:r>
              <a:rPr lang="en-US" altLang="it-IT" sz="3600" b="1" dirty="0" smtClean="0">
                <a:solidFill>
                  <a:srgbClr val="AF1022"/>
                </a:solidFill>
                <a:latin typeface="Calibri-Bold"/>
              </a:rPr>
              <a:t>strategy after ACS</a:t>
            </a:r>
            <a:endParaRPr lang="it-IT" altLang="it-IT" sz="3600" dirty="0"/>
          </a:p>
        </p:txBody>
      </p:sp>
      <p:sp>
        <p:nvSpPr>
          <p:cNvPr id="246787" name="Segnaposto contenuto 2"/>
          <p:cNvSpPr>
            <a:spLocks noGrp="1"/>
          </p:cNvSpPr>
          <p:nvPr>
            <p:ph idx="1"/>
          </p:nvPr>
        </p:nvSpPr>
        <p:spPr>
          <a:xfrm>
            <a:off x="457199" y="1209537"/>
            <a:ext cx="8513011" cy="4572000"/>
          </a:xfrm>
        </p:spPr>
        <p:txBody>
          <a:bodyPr/>
          <a:lstStyle/>
          <a:p>
            <a:pPr marL="0" indent="0">
              <a:buFontTx/>
              <a:buNone/>
            </a:pPr>
            <a:endParaRPr lang="it-IT" altLang="it-IT" sz="2400" dirty="0"/>
          </a:p>
          <a:p>
            <a:pPr marL="0" indent="0">
              <a:buFontTx/>
              <a:buNone/>
            </a:pPr>
            <a:r>
              <a:rPr lang="en-US" altLang="it-IT" dirty="0"/>
              <a:t>• </a:t>
            </a:r>
            <a:r>
              <a:rPr lang="en-US" altLang="it-IT" b="1" dirty="0"/>
              <a:t>Treatment modality</a:t>
            </a:r>
            <a:r>
              <a:rPr lang="en-US" altLang="it-IT" dirty="0"/>
              <a:t>:   </a:t>
            </a:r>
            <a:r>
              <a:rPr lang="en-US" altLang="it-IT" sz="2400" dirty="0"/>
              <a:t>PCI, CABG, Medical therapy alone</a:t>
            </a:r>
          </a:p>
          <a:p>
            <a:pPr marL="0" indent="0">
              <a:buFontTx/>
              <a:buNone/>
            </a:pPr>
            <a:endParaRPr lang="fr-FR" altLang="it-IT" sz="2400" dirty="0"/>
          </a:p>
          <a:p>
            <a:pPr marL="0" indent="0">
              <a:buFontTx/>
              <a:buNone/>
            </a:pPr>
            <a:r>
              <a:rPr lang="en-US" altLang="it-IT" dirty="0"/>
              <a:t>• </a:t>
            </a:r>
            <a:r>
              <a:rPr lang="en-US" altLang="it-IT" b="1" dirty="0"/>
              <a:t>Bleeding risk</a:t>
            </a:r>
            <a:r>
              <a:rPr lang="en-US" altLang="it-IT" dirty="0"/>
              <a:t>:                </a:t>
            </a:r>
            <a:r>
              <a:rPr lang="en-US" altLang="it-IT" sz="2400" dirty="0"/>
              <a:t>Low, intermediate, high</a:t>
            </a:r>
          </a:p>
          <a:p>
            <a:pPr marL="0" indent="0">
              <a:buFontTx/>
              <a:buNone/>
            </a:pPr>
            <a:endParaRPr lang="en-US" altLang="it-IT" sz="2400" dirty="0"/>
          </a:p>
          <a:p>
            <a:pPr marL="0" indent="0">
              <a:buFontTx/>
              <a:buNone/>
            </a:pPr>
            <a:r>
              <a:rPr lang="fr-FR" altLang="it-IT" dirty="0">
                <a:cs typeface="Calibri" panose="020F0502020204030204" pitchFamily="34" charset="0"/>
              </a:rPr>
              <a:t>• </a:t>
            </a:r>
            <a:r>
              <a:rPr lang="fr-FR" altLang="it-IT" b="1" dirty="0" err="1">
                <a:cs typeface="Calibri" panose="020F0502020204030204" pitchFamily="34" charset="0"/>
              </a:rPr>
              <a:t>Devices</a:t>
            </a:r>
            <a:r>
              <a:rPr lang="fr-FR" altLang="it-IT" b="1" dirty="0">
                <a:cs typeface="Calibri" panose="020F0502020204030204" pitchFamily="34" charset="0"/>
              </a:rPr>
              <a:t> </a:t>
            </a:r>
            <a:r>
              <a:rPr lang="fr-FR" altLang="it-IT" b="1" dirty="0" err="1">
                <a:cs typeface="Calibri" panose="020F0502020204030204" pitchFamily="34" charset="0"/>
              </a:rPr>
              <a:t>used</a:t>
            </a:r>
            <a:r>
              <a:rPr lang="fr-FR" altLang="it-IT" dirty="0">
                <a:cs typeface="Calibri" panose="020F0502020204030204" pitchFamily="34" charset="0"/>
              </a:rPr>
              <a:t>:               </a:t>
            </a:r>
            <a:r>
              <a:rPr lang="fr-FR" altLang="it-IT" dirty="0" smtClean="0">
                <a:cs typeface="Calibri" panose="020F0502020204030204" pitchFamily="34" charset="0"/>
              </a:rPr>
              <a:t>DES/BMS or BRS</a:t>
            </a:r>
            <a:endParaRPr lang="fr-FR" altLang="it-IT" dirty="0">
              <a:cs typeface="Calibri" panose="020F0502020204030204" pitchFamily="34" charset="0"/>
            </a:endParaRPr>
          </a:p>
          <a:p>
            <a:pPr marL="0" indent="0">
              <a:buFontTx/>
              <a:buNone/>
            </a:pPr>
            <a:endParaRPr lang="en-US" altLang="it-IT" sz="2400" dirty="0"/>
          </a:p>
          <a:p>
            <a:pPr marL="0" indent="0">
              <a:buFontTx/>
              <a:buNone/>
            </a:pPr>
            <a:r>
              <a:rPr lang="it-IT" altLang="it-IT" dirty="0"/>
              <a:t>• </a:t>
            </a:r>
            <a:r>
              <a:rPr lang="it-IT" altLang="it-IT" b="1" dirty="0" err="1"/>
              <a:t>Concomitant</a:t>
            </a:r>
            <a:r>
              <a:rPr lang="it-IT" altLang="it-IT" b="1" dirty="0"/>
              <a:t> </a:t>
            </a:r>
            <a:r>
              <a:rPr lang="it-IT" altLang="it-IT" b="1" dirty="0" err="1"/>
              <a:t>therapies</a:t>
            </a:r>
            <a:r>
              <a:rPr lang="it-IT" altLang="it-IT" dirty="0"/>
              <a:t>:  OAC</a:t>
            </a:r>
          </a:p>
          <a:p>
            <a:pPr marL="0" indent="0">
              <a:buFontTx/>
              <a:buNone/>
            </a:pPr>
            <a:endParaRPr lang="it-IT" altLang="it-IT" sz="2400" dirty="0"/>
          </a:p>
        </p:txBody>
      </p:sp>
      <p:pic>
        <p:nvPicPr>
          <p:cNvPr id="246788" name="Picture 24" descr="13831d1181375551-logo-universita-logo-sapienz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789" name="Picture 11" descr="LogoDCGV300pix"/>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7" name="Rettangolo 1"/>
          <p:cNvSpPr>
            <a:spLocks noChangeArrowheads="1"/>
          </p:cNvSpPr>
          <p:nvPr/>
        </p:nvSpPr>
        <p:spPr bwMode="auto">
          <a:xfrm>
            <a:off x="2312832" y="5719596"/>
            <a:ext cx="4649077" cy="830997"/>
          </a:xfrm>
          <a:prstGeom prst="rect">
            <a:avLst/>
          </a:prstGeom>
          <a:noFill/>
          <a:ln w="38100">
            <a:solidFill>
              <a:srgbClr val="C00000"/>
            </a:solidFill>
          </a:ln>
          <a:extLst>
            <a:ext uri="{909E8E84-426E-40dd-AFC4-6F175D3DCCD1}">
              <a14:hiddenFill xmlns:a14="http://schemas.microsoft.com/office/drawing/2010/main" xmlns="">
                <a:solidFill>
                  <a:srgbClr val="FFFFFF"/>
                </a:solidFill>
              </a14:hiddenFill>
            </a:ext>
          </a:extLst>
        </p:spPr>
        <p:txBody>
          <a:bodyPr wrap="square">
            <a:spAutoFit/>
          </a:bodyPr>
          <a:lstStyle/>
          <a:p>
            <a:r>
              <a:rPr lang="it-IT" sz="2000" dirty="0">
                <a:solidFill>
                  <a:srgbClr val="000000"/>
                </a:solidFill>
                <a:cs typeface="Arial" charset="0"/>
              </a:rPr>
              <a:t>• </a:t>
            </a:r>
            <a:r>
              <a:rPr lang="it-IT" sz="2000" b="1" dirty="0" err="1">
                <a:solidFill>
                  <a:srgbClr val="0D0D0D"/>
                </a:solidFill>
                <a:cs typeface="Calibri" charset="0"/>
              </a:rPr>
              <a:t>Choice</a:t>
            </a:r>
            <a:r>
              <a:rPr lang="it-IT" sz="2000" b="1" dirty="0">
                <a:solidFill>
                  <a:srgbClr val="0D0D0D"/>
                </a:solidFill>
                <a:cs typeface="Calibri" charset="0"/>
              </a:rPr>
              <a:t> </a:t>
            </a:r>
            <a:r>
              <a:rPr lang="it-IT" sz="2000" b="1" dirty="0" smtClean="0">
                <a:solidFill>
                  <a:srgbClr val="0D0D0D"/>
                </a:solidFill>
                <a:cs typeface="Calibri" charset="0"/>
              </a:rPr>
              <a:t>the </a:t>
            </a:r>
            <a:r>
              <a:rPr lang="it-IT" sz="2000" b="1" dirty="0" err="1" smtClean="0">
                <a:solidFill>
                  <a:srgbClr val="0D0D0D"/>
                </a:solidFill>
                <a:cs typeface="Calibri" charset="0"/>
              </a:rPr>
              <a:t>optimal</a:t>
            </a:r>
            <a:r>
              <a:rPr lang="it-IT" sz="2000" b="1" dirty="0" smtClean="0">
                <a:solidFill>
                  <a:srgbClr val="0D0D0D"/>
                </a:solidFill>
                <a:cs typeface="Calibri" charset="0"/>
              </a:rPr>
              <a:t> DAPT </a:t>
            </a:r>
            <a:r>
              <a:rPr lang="it-IT" sz="2000" b="1" dirty="0" err="1" smtClean="0">
                <a:solidFill>
                  <a:srgbClr val="0D0D0D"/>
                </a:solidFill>
                <a:cs typeface="Calibri" charset="0"/>
              </a:rPr>
              <a:t>strategy</a:t>
            </a:r>
            <a:r>
              <a:rPr lang="it-IT" sz="2000" b="1" dirty="0" smtClean="0">
                <a:solidFill>
                  <a:srgbClr val="0D0D0D"/>
                </a:solidFill>
                <a:cs typeface="Calibri" charset="0"/>
              </a:rPr>
              <a:t> </a:t>
            </a:r>
            <a:endParaRPr lang="it-IT" sz="2000" b="1" dirty="0">
              <a:solidFill>
                <a:srgbClr val="0D0D0D"/>
              </a:solidFill>
              <a:cs typeface="Calibri" charset="0"/>
            </a:endParaRPr>
          </a:p>
          <a:p>
            <a:r>
              <a:rPr lang="it-IT" sz="2000" dirty="0">
                <a:solidFill>
                  <a:srgbClr val="0D0D0D"/>
                </a:solidFill>
                <a:cs typeface="Calibri" charset="0"/>
              </a:rPr>
              <a:t>• </a:t>
            </a:r>
            <a:r>
              <a:rPr lang="it-IT" sz="2000" b="1" dirty="0" err="1">
                <a:solidFill>
                  <a:srgbClr val="0D0D0D"/>
                </a:solidFill>
                <a:cs typeface="Calibri" charset="0"/>
              </a:rPr>
              <a:t>Duration</a:t>
            </a:r>
            <a:r>
              <a:rPr lang="it-IT" sz="2000" b="1" dirty="0">
                <a:solidFill>
                  <a:srgbClr val="0D0D0D"/>
                </a:solidFill>
                <a:cs typeface="Calibri" charset="0"/>
              </a:rPr>
              <a:t> in the follow-up post-ACS</a:t>
            </a:r>
            <a:r>
              <a:rPr lang="en-US" sz="2800" b="1" dirty="0">
                <a:solidFill>
                  <a:srgbClr val="0D0D0D"/>
                </a:solidFill>
                <a:cs typeface="Calibri" charset="0"/>
              </a:rPr>
              <a:t> </a:t>
            </a:r>
            <a:endParaRPr lang="it-IT" sz="2800" dirty="0">
              <a:solidFill>
                <a:srgbClr val="0D0D0D"/>
              </a:solidFill>
              <a:cs typeface="Calibri" charset="0"/>
            </a:endParaRPr>
          </a:p>
        </p:txBody>
      </p:sp>
    </p:spTree>
    <p:extLst>
      <p:ext uri="{BB962C8B-B14F-4D97-AF65-F5344CB8AC3E}">
        <p14:creationId xmlns:p14="http://schemas.microsoft.com/office/powerpoint/2010/main" val="326110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0C1FF4E8-CB04-4022-9EAD-B14D6E493E44}"/>
              </a:ext>
            </a:extLst>
          </p:cNvPr>
          <p:cNvSpPr/>
          <p:nvPr/>
        </p:nvSpPr>
        <p:spPr>
          <a:xfrm>
            <a:off x="2286000" y="6492865"/>
            <a:ext cx="4572000" cy="276999"/>
          </a:xfrm>
          <a:prstGeom prst="rect">
            <a:avLst/>
          </a:prstGeom>
        </p:spPr>
        <p:txBody>
          <a:bodyPr>
            <a:spAutoFit/>
          </a:bodyPr>
          <a:lstStyle/>
          <a:p>
            <a:r>
              <a:rPr lang="en-US" sz="1200" dirty="0" err="1">
                <a:latin typeface="Cheltenham-Book"/>
              </a:rPr>
              <a:t>Monaldi</a:t>
            </a:r>
            <a:r>
              <a:rPr lang="en-US" sz="1200" dirty="0">
                <a:latin typeface="Cheltenham-Book"/>
              </a:rPr>
              <a:t> Archives for Chest Disease 2018; 88:952]</a:t>
            </a:r>
            <a:endParaRPr lang="it-IT" sz="1200" dirty="0"/>
          </a:p>
        </p:txBody>
      </p:sp>
      <p:sp>
        <p:nvSpPr>
          <p:cNvPr id="3" name="Rettangolo 2">
            <a:extLst>
              <a:ext uri="{FF2B5EF4-FFF2-40B4-BE49-F238E27FC236}">
                <a16:creationId xmlns:a16="http://schemas.microsoft.com/office/drawing/2014/main" xmlns="" id="{A5003087-4363-4A2C-B403-415E46BA64FA}"/>
              </a:ext>
            </a:extLst>
          </p:cNvPr>
          <p:cNvSpPr/>
          <p:nvPr/>
        </p:nvSpPr>
        <p:spPr>
          <a:xfrm>
            <a:off x="2190308" y="228602"/>
            <a:ext cx="5773478" cy="1200329"/>
          </a:xfrm>
          <a:prstGeom prst="rect">
            <a:avLst/>
          </a:prstGeom>
        </p:spPr>
        <p:txBody>
          <a:bodyPr wrap="square">
            <a:spAutoFit/>
          </a:bodyPr>
          <a:lstStyle/>
          <a:p>
            <a:r>
              <a:rPr lang="en-US" sz="2400" b="1" dirty="0">
                <a:solidFill>
                  <a:srgbClr val="C00000"/>
                </a:solidFill>
              </a:rPr>
              <a:t>Clinical and procedural factors that may increase the ischemic/hemorrhagic risk in elderly.</a:t>
            </a:r>
            <a:endParaRPr lang="it-IT" sz="2400" dirty="0">
              <a:solidFill>
                <a:srgbClr val="C00000"/>
              </a:solidFill>
            </a:endParaRPr>
          </a:p>
        </p:txBody>
      </p:sp>
      <p:pic>
        <p:nvPicPr>
          <p:cNvPr id="5" name="Immagine 4">
            <a:extLst>
              <a:ext uri="{FF2B5EF4-FFF2-40B4-BE49-F238E27FC236}">
                <a16:creationId xmlns:a16="http://schemas.microsoft.com/office/drawing/2014/main" xmlns="" id="{A7FA9BA9-D826-4A52-845A-6410D68E562C}"/>
              </a:ext>
            </a:extLst>
          </p:cNvPr>
          <p:cNvPicPr>
            <a:picLocks noChangeAspect="1"/>
          </p:cNvPicPr>
          <p:nvPr/>
        </p:nvPicPr>
        <p:blipFill>
          <a:blip r:embed="rId2"/>
          <a:stretch>
            <a:fillRect/>
          </a:stretch>
        </p:blipFill>
        <p:spPr>
          <a:xfrm>
            <a:off x="1204173" y="1057995"/>
            <a:ext cx="6419372" cy="5251807"/>
          </a:xfrm>
          <a:prstGeom prst="rect">
            <a:avLst/>
          </a:prstGeom>
        </p:spPr>
      </p:pic>
    </p:spTree>
    <p:extLst>
      <p:ext uri="{BB962C8B-B14F-4D97-AF65-F5344CB8AC3E}">
        <p14:creationId xmlns:p14="http://schemas.microsoft.com/office/powerpoint/2010/main" val="114128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515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9525"/>
            <a:ext cx="4267200" cy="377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5155"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38200"/>
            <a:ext cx="38862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6" name="Rettangolo 1"/>
          <p:cNvSpPr>
            <a:spLocks noChangeArrowheads="1"/>
          </p:cNvSpPr>
          <p:nvPr/>
        </p:nvSpPr>
        <p:spPr bwMode="auto">
          <a:xfrm>
            <a:off x="361950" y="2205038"/>
            <a:ext cx="3581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a:spcBef>
                <a:spcPct val="0"/>
              </a:spcBef>
              <a:buClrTx/>
              <a:buSzTx/>
              <a:buFontTx/>
              <a:buNone/>
            </a:pPr>
            <a:r>
              <a:rPr lang="en-US" altLang="it-IT" sz="1200" dirty="0">
                <a:latin typeface="AdvOTe60b6cd3.B"/>
                <a:ea typeface="MS PGothic" panose="020B0600070205080204" pitchFamily="34" charset="-128"/>
              </a:rPr>
              <a:t> Bleeding Events and death in NSTEMI patients treated in upstream with antithrombotic drugs</a:t>
            </a:r>
            <a:endParaRPr lang="it-IT" altLang="it-IT" sz="1200" dirty="0">
              <a:latin typeface="Arial" panose="020B0604020202020204" pitchFamily="34" charset="0"/>
              <a:ea typeface="MS PGothic" panose="020B0600070205080204" pitchFamily="34" charset="-128"/>
            </a:endParaRPr>
          </a:p>
        </p:txBody>
      </p:sp>
      <p:sp>
        <p:nvSpPr>
          <p:cNvPr id="305157" name="Rettangolo 4"/>
          <p:cNvSpPr>
            <a:spLocks noChangeArrowheads="1"/>
          </p:cNvSpPr>
          <p:nvPr/>
        </p:nvSpPr>
        <p:spPr bwMode="auto">
          <a:xfrm>
            <a:off x="304800" y="6477000"/>
            <a:ext cx="31654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a:spcBef>
                <a:spcPct val="0"/>
              </a:spcBef>
              <a:buClrTx/>
              <a:buSzTx/>
              <a:buFontTx/>
              <a:buNone/>
            </a:pPr>
            <a:r>
              <a:rPr lang="en-US" altLang="it-IT" sz="900">
                <a:latin typeface="AdvOTc3f2c111.B"/>
                <a:ea typeface="MS PGothic" panose="020B0600070205080204" pitchFamily="34" charset="-128"/>
              </a:rPr>
              <a:t>Redfors, B. et al. J Am Coll Cardiol. 2016;68(24):2608</a:t>
            </a:r>
            <a:r>
              <a:rPr lang="en-US" altLang="it-IT" sz="900">
                <a:latin typeface="AdvOTc3f2c111.B+20"/>
                <a:ea typeface="MS PGothic" panose="020B0600070205080204" pitchFamily="34" charset="-128"/>
              </a:rPr>
              <a:t>–</a:t>
            </a:r>
            <a:r>
              <a:rPr lang="en-US" altLang="it-IT" sz="900">
                <a:latin typeface="AdvOTc3f2c111.B"/>
                <a:ea typeface="MS PGothic" panose="020B0600070205080204" pitchFamily="34" charset="-128"/>
              </a:rPr>
              <a:t>18.</a:t>
            </a:r>
            <a:endParaRPr lang="it-IT" altLang="it-IT" sz="900">
              <a:latin typeface="Arial" panose="020B0604020202020204" pitchFamily="34" charset="0"/>
              <a:ea typeface="MS PGothic" panose="020B0600070205080204" pitchFamily="34" charset="-128"/>
            </a:endParaRPr>
          </a:p>
        </p:txBody>
      </p:sp>
      <p:pic>
        <p:nvPicPr>
          <p:cNvPr id="256006" name="Picture 24" descr="13831d1181375551-logo-universita-logo-sapienz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07" name="Picture 11" descr="LogoDCGV300pix"/>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804275" y="0"/>
            <a:ext cx="339725" cy="357188"/>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0" name="Immagin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286000"/>
            <a:ext cx="4953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ttangolo 2"/>
          <p:cNvSpPr>
            <a:spLocks noChangeArrowheads="1"/>
          </p:cNvSpPr>
          <p:nvPr/>
        </p:nvSpPr>
        <p:spPr bwMode="auto">
          <a:xfrm>
            <a:off x="4495800" y="1179513"/>
            <a:ext cx="4724400" cy="954087"/>
          </a:xfrm>
          <a:prstGeom prst="rect">
            <a:avLst/>
          </a:prstGeom>
          <a:noFill/>
          <a:ln>
            <a:noFill/>
          </a:ln>
          <a:extLst/>
        </p:spPr>
        <p:txBody>
          <a:bodyPr>
            <a:spAutoFit/>
          </a:bodyPr>
          <a:lstStyle/>
          <a:p>
            <a:pPr>
              <a:defRPr/>
            </a:pPr>
            <a:r>
              <a:rPr lang="en-US" sz="2000" b="1" dirty="0">
                <a:solidFill>
                  <a:srgbClr val="C00000"/>
                </a:solidFill>
                <a:ea typeface="MS PGothic" charset="0"/>
                <a:cs typeface="MS PGothic" charset="0"/>
              </a:rPr>
              <a:t>          NSTE-ACS in the Real World:</a:t>
            </a:r>
          </a:p>
          <a:p>
            <a:pPr>
              <a:defRPr/>
            </a:pPr>
            <a:r>
              <a:rPr lang="en-US" b="1" dirty="0">
                <a:solidFill>
                  <a:srgbClr val="000000">
                    <a:lumMod val="95000"/>
                    <a:lumOff val="5000"/>
                  </a:srgbClr>
                </a:solidFill>
                <a:ea typeface="MS PGothic" charset="0"/>
                <a:cs typeface="MS PGothic" charset="0"/>
              </a:rPr>
              <a:t>A lot of </a:t>
            </a:r>
            <a:r>
              <a:rPr lang="en-US" b="1" dirty="0" err="1">
                <a:solidFill>
                  <a:srgbClr val="000000">
                    <a:lumMod val="95000"/>
                    <a:lumOff val="5000"/>
                  </a:srgbClr>
                </a:solidFill>
                <a:ea typeface="MS PGothic" charset="0"/>
                <a:cs typeface="MS PGothic" charset="0"/>
              </a:rPr>
              <a:t>pts</a:t>
            </a:r>
            <a:r>
              <a:rPr lang="en-US" b="1" dirty="0">
                <a:solidFill>
                  <a:srgbClr val="000000">
                    <a:lumMod val="95000"/>
                    <a:lumOff val="5000"/>
                  </a:srgbClr>
                </a:solidFill>
                <a:ea typeface="MS PGothic" charset="0"/>
                <a:cs typeface="MS PGothic" charset="0"/>
              </a:rPr>
              <a:t> are elderly, with </a:t>
            </a:r>
            <a:r>
              <a:rPr lang="en-US" b="1" dirty="0" err="1">
                <a:solidFill>
                  <a:srgbClr val="000000">
                    <a:lumMod val="95000"/>
                    <a:lumOff val="5000"/>
                  </a:srgbClr>
                </a:solidFill>
                <a:ea typeface="MS PGothic" charset="0"/>
                <a:cs typeface="MS PGothic" charset="0"/>
              </a:rPr>
              <a:t>multivessel</a:t>
            </a:r>
            <a:r>
              <a:rPr lang="en-US" b="1" dirty="0">
                <a:solidFill>
                  <a:srgbClr val="000000">
                    <a:lumMod val="95000"/>
                    <a:lumOff val="5000"/>
                  </a:srgbClr>
                </a:solidFill>
                <a:ea typeface="MS PGothic" charset="0"/>
                <a:cs typeface="MS PGothic" charset="0"/>
              </a:rPr>
              <a:t> coronary disease and comorbidities </a:t>
            </a:r>
          </a:p>
        </p:txBody>
      </p:sp>
      <p:sp>
        <p:nvSpPr>
          <p:cNvPr id="2" name="Ovale 1"/>
          <p:cNvSpPr/>
          <p:nvPr/>
        </p:nvSpPr>
        <p:spPr>
          <a:xfrm>
            <a:off x="5715000" y="4419600"/>
            <a:ext cx="1905000" cy="12192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256011" name="Rettangolo 2"/>
          <p:cNvSpPr>
            <a:spLocks noChangeArrowheads="1"/>
          </p:cNvSpPr>
          <p:nvPr/>
        </p:nvSpPr>
        <p:spPr bwMode="auto">
          <a:xfrm>
            <a:off x="1287053" y="238537"/>
            <a:ext cx="73286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a:spcBef>
                <a:spcPct val="0"/>
              </a:spcBef>
              <a:buClrTx/>
              <a:buSzTx/>
              <a:buFontTx/>
              <a:buNone/>
            </a:pPr>
            <a:r>
              <a:rPr lang="en-US" altLang="it-IT" sz="2400" b="1" dirty="0">
                <a:solidFill>
                  <a:srgbClr val="C00000"/>
                </a:solidFill>
                <a:ea typeface="MS PGothic" panose="020B0600070205080204" pitchFamily="34" charset="-128"/>
              </a:rPr>
              <a:t>Treatment before angiography of NSTEMI pts with DAPT </a:t>
            </a:r>
            <a:endParaRPr lang="it-IT" altLang="it-IT" sz="2400" b="1" dirty="0">
              <a:solidFill>
                <a:srgbClr val="C00000"/>
              </a:solidFill>
              <a:ea typeface="MS PGothic" panose="020B0600070205080204" pitchFamily="34" charset="-128"/>
            </a:endParaRPr>
          </a:p>
        </p:txBody>
      </p:sp>
      <p:sp>
        <p:nvSpPr>
          <p:cNvPr id="256012" name="Rettangolo 1"/>
          <p:cNvSpPr>
            <a:spLocks noChangeArrowheads="1"/>
          </p:cNvSpPr>
          <p:nvPr/>
        </p:nvSpPr>
        <p:spPr bwMode="auto">
          <a:xfrm>
            <a:off x="381000" y="0"/>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a:spcBef>
                <a:spcPct val="0"/>
              </a:spcBef>
              <a:buClrTx/>
              <a:buSzTx/>
              <a:buFontTx/>
              <a:buNone/>
            </a:pPr>
            <a:r>
              <a:rPr lang="it-IT" altLang="it-IT" sz="1600" b="1">
                <a:solidFill>
                  <a:srgbClr val="7F7F7F"/>
                </a:solidFill>
                <a:ea typeface="MS PGothic" panose="020B0600070205080204" pitchFamily="34" charset="-128"/>
                <a:cs typeface="Calibri" panose="020F0502020204030204" pitchFamily="34" charset="0"/>
              </a:rPr>
              <a:t>Time of starting</a:t>
            </a:r>
          </a:p>
        </p:txBody>
      </p:sp>
    </p:spTree>
    <p:extLst>
      <p:ext uri="{BB962C8B-B14F-4D97-AF65-F5344CB8AC3E}">
        <p14:creationId xmlns:p14="http://schemas.microsoft.com/office/powerpoint/2010/main" val="2811646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7935913" cy="63246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2" descr="C:\Users\Francesco Barillà\Desktop\dati ibustrin-vecchia versione\INDOBUFEN Figura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301" y="2543175"/>
            <a:ext cx="5072062" cy="3095625"/>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287748" name="Rettangolo 22"/>
          <p:cNvSpPr>
            <a:spLocks noChangeArrowheads="1"/>
          </p:cNvSpPr>
          <p:nvPr/>
        </p:nvSpPr>
        <p:spPr bwMode="auto">
          <a:xfrm>
            <a:off x="381000" y="5976938"/>
            <a:ext cx="7834313" cy="500062"/>
          </a:xfrm>
          <a:prstGeom prst="rect">
            <a:avLst/>
          </a:prstGeom>
          <a:noFill/>
          <a:ln w="28575">
            <a:solidFill>
              <a:srgbClr val="FF0000"/>
            </a:solidFill>
            <a:prstDash val="sysDash"/>
            <a:round/>
            <a:headEnd/>
            <a:tailEnd/>
          </a:ln>
          <a:extLst>
            <a:ext uri="{909E8E84-426E-40dd-AFC4-6F175D3DCCD1}">
              <a14:hiddenFill xmlns:a14="http://schemas.microsoft.com/office/drawing/2010/main" xmlns="">
                <a:solidFill>
                  <a:srgbClr val="FFFFFF"/>
                </a:solidFill>
              </a14:hiddenFill>
            </a:ext>
          </a:extLst>
        </p:spPr>
        <p:txBody>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endParaRPr lang="it-IT" altLang="it-IT" sz="1800">
              <a:latin typeface="Arial" panose="020B0604020202020204" pitchFamily="34" charset="0"/>
              <a:ea typeface="MS PGothic" panose="020B0600070205080204" pitchFamily="34" charset="-128"/>
            </a:endParaRPr>
          </a:p>
        </p:txBody>
      </p:sp>
      <p:sp>
        <p:nvSpPr>
          <p:cNvPr id="287749" name="CasellaDiTesto 18"/>
          <p:cNvSpPr txBox="1">
            <a:spLocks noChangeArrowheads="1"/>
          </p:cNvSpPr>
          <p:nvPr/>
        </p:nvSpPr>
        <p:spPr bwMode="auto">
          <a:xfrm>
            <a:off x="6248400" y="6518275"/>
            <a:ext cx="22225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kumimoji="1" lang="it-IT" altLang="it-IT" sz="1600">
                <a:solidFill>
                  <a:srgbClr val="262626"/>
                </a:solidFill>
                <a:latin typeface="Times New Roman" panose="02020603050405020304" pitchFamily="18" charset="0"/>
                <a:ea typeface="MS PGothic" panose="020B0600070205080204" pitchFamily="34" charset="-128"/>
              </a:rPr>
              <a:t>Platelets may 2012</a:t>
            </a:r>
          </a:p>
        </p:txBody>
      </p:sp>
      <p:sp>
        <p:nvSpPr>
          <p:cNvPr id="6" name="Rettangolo 5"/>
          <p:cNvSpPr/>
          <p:nvPr/>
        </p:nvSpPr>
        <p:spPr>
          <a:xfrm>
            <a:off x="3971925" y="2590800"/>
            <a:ext cx="2428875" cy="276225"/>
          </a:xfrm>
          <a:prstGeom prst="rect">
            <a:avLst/>
          </a:prstGeom>
          <a:noFill/>
        </p:spPr>
        <p:txBody>
          <a:bodyPr>
            <a:spAutoFit/>
          </a:bodyPr>
          <a:lstStyle/>
          <a:p>
            <a:pPr algn="ctr" eaLnBrk="0" fontAlgn="base" hangingPunct="0">
              <a:spcBef>
                <a:spcPct val="0"/>
              </a:spcBef>
              <a:spcAft>
                <a:spcPct val="0"/>
              </a:spcAft>
              <a:buFont typeface="Arial" charset="0"/>
              <a:buNone/>
              <a:defRPr/>
            </a:pPr>
            <a:r>
              <a:rPr lang="it-IT" sz="1200" b="1" dirty="0">
                <a:ln w="1905"/>
                <a:solidFill>
                  <a:srgbClr val="262626"/>
                </a:solidFill>
                <a:effectLst>
                  <a:innerShdw blurRad="69850" dist="43180" dir="5400000">
                    <a:srgbClr val="000000">
                      <a:alpha val="65000"/>
                    </a:srgbClr>
                  </a:innerShdw>
                </a:effectLst>
                <a:latin typeface="Arial" charset="0"/>
                <a:ea typeface="MS PGothic" charset="0"/>
              </a:rPr>
              <a:t>gruppo A = </a:t>
            </a:r>
            <a:r>
              <a:rPr lang="it-IT" sz="1200" b="1" dirty="0" err="1">
                <a:ln w="1905"/>
                <a:solidFill>
                  <a:srgbClr val="262626"/>
                </a:solidFill>
                <a:effectLst>
                  <a:innerShdw blurRad="69850" dist="43180" dir="5400000">
                    <a:srgbClr val="000000">
                      <a:alpha val="65000"/>
                    </a:srgbClr>
                  </a:innerShdw>
                </a:effectLst>
                <a:latin typeface="Arial" charset="0"/>
                <a:ea typeface="MS PGothic" charset="0"/>
              </a:rPr>
              <a:t>Ind+Clopidogrel</a:t>
            </a:r>
            <a:endParaRPr lang="it-IT" sz="1200" b="1" dirty="0">
              <a:ln w="1905"/>
              <a:solidFill>
                <a:srgbClr val="262626"/>
              </a:solidFill>
              <a:effectLst>
                <a:innerShdw blurRad="69850" dist="43180" dir="5400000">
                  <a:srgbClr val="000000">
                    <a:alpha val="65000"/>
                  </a:srgbClr>
                </a:innerShdw>
              </a:effectLst>
              <a:latin typeface="Arial" charset="0"/>
              <a:ea typeface="MS PGothic" charset="0"/>
            </a:endParaRPr>
          </a:p>
        </p:txBody>
      </p:sp>
      <p:sp>
        <p:nvSpPr>
          <p:cNvPr id="7" name="Rettangolo 6"/>
          <p:cNvSpPr/>
          <p:nvPr/>
        </p:nvSpPr>
        <p:spPr>
          <a:xfrm>
            <a:off x="6391275" y="2590800"/>
            <a:ext cx="2143125" cy="276225"/>
          </a:xfrm>
          <a:prstGeom prst="rect">
            <a:avLst/>
          </a:prstGeom>
          <a:noFill/>
        </p:spPr>
        <p:txBody>
          <a:bodyPr>
            <a:spAutoFit/>
          </a:bodyPr>
          <a:lstStyle/>
          <a:p>
            <a:pPr algn="ctr" eaLnBrk="0" fontAlgn="base" hangingPunct="0">
              <a:spcBef>
                <a:spcPct val="0"/>
              </a:spcBef>
              <a:spcAft>
                <a:spcPct val="0"/>
              </a:spcAft>
              <a:defRPr/>
            </a:pPr>
            <a:r>
              <a:rPr lang="it-IT" sz="1200" b="1" dirty="0">
                <a:ln w="1905"/>
                <a:solidFill>
                  <a:srgbClr val="262626"/>
                </a:solidFill>
                <a:effectLst>
                  <a:innerShdw blurRad="69850" dist="43180" dir="5400000">
                    <a:srgbClr val="000000">
                      <a:alpha val="65000"/>
                    </a:srgbClr>
                  </a:innerShdw>
                </a:effectLst>
                <a:latin typeface="Arial" charset="0"/>
                <a:ea typeface="MS PGothic" charset="0"/>
                <a:cs typeface="Times New Roman" charset="0"/>
              </a:rPr>
              <a:t>gruppo  B = </a:t>
            </a:r>
            <a:r>
              <a:rPr lang="it-IT" sz="1200" b="1" dirty="0" err="1">
                <a:ln w="1905"/>
                <a:solidFill>
                  <a:srgbClr val="262626"/>
                </a:solidFill>
                <a:effectLst>
                  <a:innerShdw blurRad="69850" dist="43180" dir="5400000">
                    <a:srgbClr val="000000">
                      <a:alpha val="65000"/>
                    </a:srgbClr>
                  </a:innerShdw>
                </a:effectLst>
                <a:latin typeface="Arial" charset="0"/>
                <a:ea typeface="MS PGothic" charset="0"/>
                <a:cs typeface="Times New Roman" charset="0"/>
              </a:rPr>
              <a:t>Clopidogrel</a:t>
            </a:r>
            <a:endParaRPr lang="it-IT" sz="1200" b="1" dirty="0">
              <a:ln w="1905"/>
              <a:solidFill>
                <a:srgbClr val="262626"/>
              </a:solidFill>
              <a:effectLst>
                <a:innerShdw blurRad="69850" dist="43180" dir="5400000">
                  <a:srgbClr val="000000">
                    <a:alpha val="65000"/>
                  </a:srgbClr>
                </a:innerShdw>
              </a:effectLst>
              <a:latin typeface="Arial" charset="0"/>
              <a:ea typeface="MS PGothic" charset="0"/>
              <a:cs typeface="Times New Roman" charset="0"/>
            </a:endParaRPr>
          </a:p>
        </p:txBody>
      </p:sp>
      <p:sp>
        <p:nvSpPr>
          <p:cNvPr id="8" name="CasellaDiTesto 7"/>
          <p:cNvSpPr txBox="1">
            <a:spLocks noChangeArrowheads="1"/>
          </p:cNvSpPr>
          <p:nvPr/>
        </p:nvSpPr>
        <p:spPr bwMode="auto">
          <a:xfrm>
            <a:off x="4878388" y="2971800"/>
            <a:ext cx="3503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lang="it-IT" altLang="it-IT" sz="1200" b="1">
                <a:solidFill>
                  <a:srgbClr val="191919"/>
                </a:solidFill>
              </a:rPr>
              <a:t>1 evento nel gruppo A; 3 eventi nel gruppo B,</a:t>
            </a:r>
          </a:p>
        </p:txBody>
      </p:sp>
      <p:sp>
        <p:nvSpPr>
          <p:cNvPr id="9" name="CasellaDiTesto 8"/>
          <p:cNvSpPr txBox="1">
            <a:spLocks noChangeArrowheads="1"/>
          </p:cNvSpPr>
          <p:nvPr/>
        </p:nvSpPr>
        <p:spPr bwMode="auto">
          <a:xfrm>
            <a:off x="4481513" y="5257800"/>
            <a:ext cx="43576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kumimoji="1" lang="it-IT" altLang="it-IT" sz="1200" b="1">
                <a:solidFill>
                  <a:srgbClr val="2E2E00"/>
                </a:solidFill>
                <a:latin typeface="Arial" panose="020B0604020202020204" pitchFamily="34" charset="0"/>
                <a:ea typeface="MS PGothic" panose="020B0600070205080204" pitchFamily="34" charset="-128"/>
              </a:rPr>
              <a:t>Ottima tollerabilità , nessun caso di sanguinamento </a:t>
            </a:r>
          </a:p>
        </p:txBody>
      </p:sp>
      <p:pic>
        <p:nvPicPr>
          <p:cNvPr id="287754" name="Picture 24" descr="13831d1181375551-logo-universita-logo-sapienz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755" name="Picture 11" descr="LogoDCGV300pix"/>
          <p:cNvPicPr>
            <a:picLocks noChangeAspect="1" noChangeArrowheads="1"/>
          </p:cNvPicPr>
          <p:nvPr/>
        </p:nvPicPr>
        <p:blipFill>
          <a:blip r:embed="rId6" cstate="print">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3589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Ovale 3"/>
          <p:cNvSpPr>
            <a:spLocks noChangeArrowheads="1"/>
          </p:cNvSpPr>
          <p:nvPr/>
        </p:nvSpPr>
        <p:spPr bwMode="auto">
          <a:xfrm>
            <a:off x="914400" y="2743200"/>
            <a:ext cx="5029200" cy="3352800"/>
          </a:xfrm>
          <a:prstGeom prst="ellipse">
            <a:avLst/>
          </a:prstGeom>
          <a:noFill/>
          <a:ln w="28575">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kumimoji="1" lang="it-IT" altLang="it-IT" sz="2400">
              <a:solidFill>
                <a:srgbClr val="FFFFFF"/>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72707" name="Ovale 4"/>
          <p:cNvSpPr>
            <a:spLocks noChangeArrowheads="1"/>
          </p:cNvSpPr>
          <p:nvPr/>
        </p:nvSpPr>
        <p:spPr bwMode="auto">
          <a:xfrm>
            <a:off x="2071688" y="1219200"/>
            <a:ext cx="4405312" cy="3352800"/>
          </a:xfrm>
          <a:prstGeom prst="ellipse">
            <a:avLst/>
          </a:prstGeom>
          <a:noFill/>
          <a:ln w="28575">
            <a:solidFill>
              <a:schemeClr val="tx1">
                <a:lumMod val="95000"/>
                <a:lumOff val="5000"/>
              </a:schemeClr>
            </a:solidFill>
            <a:round/>
            <a:headEnd/>
            <a:tailEnd/>
          </a:ln>
          <a:extLst/>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defRPr/>
            </a:pPr>
            <a:endParaRPr lang="it-IT" altLang="it-IT">
              <a:solidFill>
                <a:srgbClr val="FFFFFF"/>
              </a:solidFill>
            </a:endParaRPr>
          </a:p>
        </p:txBody>
      </p:sp>
      <p:sp>
        <p:nvSpPr>
          <p:cNvPr id="82949" name="Ovale 5"/>
          <p:cNvSpPr>
            <a:spLocks noChangeArrowheads="1"/>
          </p:cNvSpPr>
          <p:nvPr/>
        </p:nvSpPr>
        <p:spPr bwMode="auto">
          <a:xfrm>
            <a:off x="4038600" y="3048000"/>
            <a:ext cx="4267200" cy="2971800"/>
          </a:xfrm>
          <a:prstGeom prst="ellipse">
            <a:avLst/>
          </a:prstGeom>
          <a:noFill/>
          <a:ln w="28575">
            <a:solidFill>
              <a:srgbClr val="0070C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kumimoji="1" lang="it-IT" altLang="it-IT" sz="2400">
              <a:solidFill>
                <a:srgbClr val="FFFFFF"/>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273412" name="CasellaDiTesto 6"/>
          <p:cNvSpPr txBox="1">
            <a:spLocks noChangeArrowheads="1"/>
          </p:cNvSpPr>
          <p:nvPr/>
        </p:nvSpPr>
        <p:spPr bwMode="auto">
          <a:xfrm>
            <a:off x="6094771" y="1291533"/>
            <a:ext cx="1565275" cy="584775"/>
          </a:xfrm>
          <a:prstGeom prst="rect">
            <a:avLst/>
          </a:prstGeom>
          <a:solidFill>
            <a:srgbClr val="FFFFFF"/>
          </a:solidFill>
          <a:ln w="2857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kumimoji="1" lang="it-IT" altLang="it-IT" sz="2000" b="1" dirty="0" err="1">
                <a:solidFill>
                  <a:srgbClr val="161616"/>
                </a:solidFill>
                <a:latin typeface="Times New Roman" panose="02020603050405020304" pitchFamily="18" charset="0"/>
                <a:ea typeface="MS PGothic" panose="020B0600070205080204" pitchFamily="34" charset="-128"/>
                <a:cs typeface="Arial" panose="020B0604020202020204" pitchFamily="34" charset="0"/>
              </a:rPr>
              <a:t>Clopidogrel</a:t>
            </a:r>
            <a:r>
              <a:rPr kumimoji="1" lang="it-IT" altLang="it-IT" sz="1200" b="1" dirty="0" err="1">
                <a:solidFill>
                  <a:srgbClr val="FF0000"/>
                </a:solidFill>
                <a:latin typeface="Times New Roman" panose="02020603050405020304" pitchFamily="18" charset="0"/>
                <a:ea typeface="MS PGothic" panose="020B0600070205080204" pitchFamily="34" charset="-128"/>
              </a:rPr>
              <a:t>Classe</a:t>
            </a:r>
            <a:r>
              <a:rPr kumimoji="1" lang="it-IT" altLang="it-IT" sz="1200" b="1" dirty="0">
                <a:solidFill>
                  <a:srgbClr val="FF0000"/>
                </a:solidFill>
                <a:latin typeface="Times New Roman" panose="02020603050405020304" pitchFamily="18" charset="0"/>
                <a:ea typeface="MS PGothic" panose="020B0600070205080204" pitchFamily="34" charset="-128"/>
              </a:rPr>
              <a:t> I-A</a:t>
            </a:r>
            <a:r>
              <a:rPr kumimoji="1" lang="it-IT" altLang="it-IT" sz="1200" b="1" dirty="0">
                <a:solidFill>
                  <a:srgbClr val="161616"/>
                </a:solidFill>
                <a:latin typeface="Times New Roman" panose="02020603050405020304" pitchFamily="18" charset="0"/>
                <a:ea typeface="MS PGothic" panose="020B0600070205080204" pitchFamily="34" charset="-128"/>
                <a:cs typeface="Arial" panose="020B0604020202020204" pitchFamily="34" charset="0"/>
              </a:rPr>
              <a:t> </a:t>
            </a:r>
            <a:endParaRPr kumimoji="1" lang="it-IT" altLang="it-IT" sz="1200" b="1" dirty="0">
              <a:solidFill>
                <a:srgbClr val="FF00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8" name="CasellaDiTesto 7"/>
          <p:cNvSpPr txBox="1">
            <a:spLocks noChangeArrowheads="1"/>
          </p:cNvSpPr>
          <p:nvPr/>
        </p:nvSpPr>
        <p:spPr bwMode="auto">
          <a:xfrm>
            <a:off x="71438" y="2952750"/>
            <a:ext cx="1328737" cy="40005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kumimoji="1" lang="it-IT" altLang="it-IT" sz="2000" b="1">
                <a:solidFill>
                  <a:srgbClr val="00000F"/>
                </a:solidFill>
                <a:latin typeface="Times New Roman" panose="02020603050405020304" pitchFamily="18" charset="0"/>
                <a:ea typeface="MS PGothic" panose="020B0600070205080204" pitchFamily="34" charset="-128"/>
                <a:cs typeface="Arial" panose="020B0604020202020204" pitchFamily="34" charset="0"/>
              </a:rPr>
              <a:t>Ticagrelor</a:t>
            </a:r>
          </a:p>
        </p:txBody>
      </p:sp>
      <p:sp>
        <p:nvSpPr>
          <p:cNvPr id="9" name="CasellaDiTesto 8"/>
          <p:cNvSpPr txBox="1">
            <a:spLocks noChangeArrowheads="1"/>
          </p:cNvSpPr>
          <p:nvPr/>
        </p:nvSpPr>
        <p:spPr bwMode="auto">
          <a:xfrm>
            <a:off x="6858000" y="2667000"/>
            <a:ext cx="1285875" cy="400050"/>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kumimoji="1" lang="it-IT" altLang="it-IT" sz="2000" b="1">
                <a:solidFill>
                  <a:srgbClr val="FFFFFF"/>
                </a:solidFill>
                <a:latin typeface="Times New Roman" panose="02020603050405020304" pitchFamily="18" charset="0"/>
                <a:ea typeface="MS PGothic" panose="020B0600070205080204" pitchFamily="34" charset="-128"/>
                <a:cs typeface="Arial" panose="020B0604020202020204" pitchFamily="34" charset="0"/>
              </a:rPr>
              <a:t>Prasugrel</a:t>
            </a:r>
          </a:p>
        </p:txBody>
      </p:sp>
      <p:sp>
        <p:nvSpPr>
          <p:cNvPr id="82953" name="CasellaDiTesto 9"/>
          <p:cNvSpPr txBox="1">
            <a:spLocks noChangeArrowheads="1"/>
          </p:cNvSpPr>
          <p:nvPr/>
        </p:nvSpPr>
        <p:spPr bwMode="auto">
          <a:xfrm>
            <a:off x="1233488" y="4343400"/>
            <a:ext cx="2043112" cy="738188"/>
          </a:xfrm>
          <a:prstGeom prst="rect">
            <a:avLst/>
          </a:prstGeom>
          <a:noFill/>
          <a:ln w="28575">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kumimoji="1" lang="it-IT" altLang="it-IT" sz="2400">
                <a:solidFill>
                  <a:srgbClr val="37FF37"/>
                </a:solidFill>
                <a:latin typeface="Times New Roman" panose="02020603050405020304" pitchFamily="18" charset="0"/>
                <a:ea typeface="MS PGothic" panose="020B0600070205080204" pitchFamily="34" charset="-128"/>
                <a:cs typeface="Arial" panose="020B0604020202020204" pitchFamily="34" charset="0"/>
              </a:rPr>
              <a:t> </a:t>
            </a:r>
            <a:r>
              <a:rPr kumimoji="1" lang="it-IT" altLang="it-IT" sz="1800" b="1">
                <a:solidFill>
                  <a:srgbClr val="0D0D0D"/>
                </a:solidFill>
                <a:ea typeface="MS PGothic" panose="020B0600070205080204" pitchFamily="34" charset="-128"/>
                <a:cs typeface="Calibri" panose="020F0502020204030204" pitchFamily="34" charset="0"/>
              </a:rPr>
              <a:t>M</a:t>
            </a:r>
            <a:r>
              <a:rPr kumimoji="1" lang="en-US" altLang="it-IT" sz="1800" b="1">
                <a:solidFill>
                  <a:srgbClr val="0D0D0D"/>
                </a:solidFill>
                <a:ea typeface="MS PGothic" panose="020B0600070205080204" pitchFamily="34" charset="-128"/>
                <a:cs typeface="Calibri" panose="020F0502020204030204" pitchFamily="34" charset="0"/>
              </a:rPr>
              <a:t>ild to moderate renal impairment</a:t>
            </a:r>
            <a:r>
              <a:rPr kumimoji="1" lang="it-IT" altLang="it-IT" sz="1800">
                <a:solidFill>
                  <a:srgbClr val="0D0D0D"/>
                </a:solidFill>
                <a:ea typeface="MS PGothic" panose="020B0600070205080204" pitchFamily="34" charset="-128"/>
                <a:cs typeface="Calibri" panose="020F0502020204030204" pitchFamily="34" charset="0"/>
              </a:rPr>
              <a:t> </a:t>
            </a:r>
          </a:p>
        </p:txBody>
      </p:sp>
      <p:sp>
        <p:nvSpPr>
          <p:cNvPr id="61450" name="CasellaDiTesto 14"/>
          <p:cNvSpPr txBox="1">
            <a:spLocks noChangeArrowheads="1"/>
          </p:cNvSpPr>
          <p:nvPr/>
        </p:nvSpPr>
        <p:spPr bwMode="auto">
          <a:xfrm>
            <a:off x="2276475" y="2895600"/>
            <a:ext cx="244792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Times New Roman" panose="02020603050405020304" pitchFamily="18" charset="0"/>
              <a:buNone/>
            </a:pPr>
            <a:r>
              <a:rPr kumimoji="1" lang="it-IT" altLang="it-IT" sz="2400">
                <a:solidFill>
                  <a:srgbClr val="FF0000"/>
                </a:solidFill>
                <a:latin typeface="Times New Roman" panose="02020603050405020304" pitchFamily="18" charset="0"/>
                <a:ea typeface="MS PGothic" panose="020B0600070205080204" pitchFamily="34" charset="-128"/>
                <a:cs typeface="Arial" panose="020B0604020202020204" pitchFamily="34" charset="0"/>
              </a:rPr>
              <a:t>- </a:t>
            </a:r>
            <a:r>
              <a:rPr kumimoji="1" lang="it-IT" altLang="it-IT" sz="1800" b="1">
                <a:solidFill>
                  <a:srgbClr val="FF0000"/>
                </a:solidFill>
                <a:ea typeface="MS PGothic" panose="020B0600070205080204" pitchFamily="34" charset="-128"/>
                <a:cs typeface="Calibri" panose="020F0502020204030204" pitchFamily="34" charset="0"/>
              </a:rPr>
              <a:t>By-pass strategy</a:t>
            </a:r>
          </a:p>
          <a:p>
            <a:pPr eaLnBrk="0" fontAlgn="base" hangingPunct="0">
              <a:spcBef>
                <a:spcPct val="0"/>
              </a:spcBef>
              <a:spcAft>
                <a:spcPct val="0"/>
              </a:spcAft>
              <a:buFont typeface="Times New Roman" panose="02020603050405020304" pitchFamily="18" charset="0"/>
              <a:buNone/>
            </a:pPr>
            <a:r>
              <a:rPr kumimoji="1" lang="it-IT" altLang="it-IT" sz="1800" b="1">
                <a:solidFill>
                  <a:srgbClr val="FF0000"/>
                </a:solidFill>
                <a:ea typeface="MS PGothic" panose="020B0600070205080204" pitchFamily="34" charset="-128"/>
                <a:cs typeface="Calibri" panose="020F0502020204030204" pitchFamily="34" charset="0"/>
              </a:rPr>
              <a:t>-  Conservative strategy</a:t>
            </a:r>
          </a:p>
        </p:txBody>
      </p:sp>
      <p:sp>
        <p:nvSpPr>
          <p:cNvPr id="626698" name="Titolo 1"/>
          <p:cNvSpPr>
            <a:spLocks noGrp="1"/>
          </p:cNvSpPr>
          <p:nvPr>
            <p:ph type="title"/>
          </p:nvPr>
        </p:nvSpPr>
        <p:spPr>
          <a:xfrm>
            <a:off x="0" y="304800"/>
            <a:ext cx="9144000" cy="785813"/>
          </a:xfrm>
        </p:spPr>
        <p:txBody>
          <a:bodyPr/>
          <a:lstStyle/>
          <a:p>
            <a:pPr>
              <a:defRPr/>
            </a:pPr>
            <a:r>
              <a:rPr lang="en-US" altLang="it-IT" sz="2000" b="1" dirty="0">
                <a:solidFill>
                  <a:srgbClr val="C00000"/>
                </a:solidFill>
                <a:latin typeface="+mn-lt"/>
              </a:rPr>
              <a:t>Indications for the use of P2Y12 receptor inhibitors in ACS based on thrombotic/hemorrhagic risk</a:t>
            </a:r>
            <a:r>
              <a:rPr lang="it-IT" altLang="it-IT" sz="2000" b="1" dirty="0">
                <a:solidFill>
                  <a:srgbClr val="C00000"/>
                </a:solidFill>
                <a:latin typeface="+mn-lt"/>
              </a:rPr>
              <a:t/>
            </a:r>
            <a:br>
              <a:rPr lang="it-IT" altLang="it-IT" sz="2000" b="1" dirty="0">
                <a:solidFill>
                  <a:srgbClr val="C00000"/>
                </a:solidFill>
                <a:latin typeface="+mn-lt"/>
              </a:rPr>
            </a:br>
            <a:r>
              <a:rPr lang="it-IT" altLang="it-IT" sz="1600" b="1" dirty="0">
                <a:solidFill>
                  <a:srgbClr val="C00000"/>
                </a:solidFill>
                <a:latin typeface="+mn-lt"/>
              </a:rPr>
              <a:t>(</a:t>
            </a:r>
            <a:r>
              <a:rPr lang="it-IT" altLang="it-IT" sz="1600" b="1" dirty="0" err="1">
                <a:solidFill>
                  <a:srgbClr val="C00000"/>
                </a:solidFill>
                <a:latin typeface="+mn-lt"/>
              </a:rPr>
              <a:t>Clopidogrel</a:t>
            </a:r>
            <a:r>
              <a:rPr lang="it-IT" altLang="it-IT" sz="1600" b="1" dirty="0">
                <a:solidFill>
                  <a:srgbClr val="C00000"/>
                </a:solidFill>
                <a:latin typeface="+mn-lt"/>
              </a:rPr>
              <a:t>/</a:t>
            </a:r>
            <a:r>
              <a:rPr lang="it-IT" altLang="it-IT" sz="1600" b="1" dirty="0" err="1">
                <a:solidFill>
                  <a:srgbClr val="C00000"/>
                </a:solidFill>
                <a:latin typeface="+mn-lt"/>
              </a:rPr>
              <a:t>Ticagrelor</a:t>
            </a:r>
            <a:r>
              <a:rPr lang="it-IT" altLang="it-IT" sz="1600" b="1" dirty="0">
                <a:solidFill>
                  <a:srgbClr val="C00000"/>
                </a:solidFill>
                <a:latin typeface="+mn-lt"/>
              </a:rPr>
              <a:t>/</a:t>
            </a:r>
            <a:r>
              <a:rPr lang="it-IT" altLang="it-IT" sz="1600" b="1" dirty="0" err="1">
                <a:solidFill>
                  <a:srgbClr val="C00000"/>
                </a:solidFill>
                <a:latin typeface="+mn-lt"/>
              </a:rPr>
              <a:t>Prasugrel</a:t>
            </a:r>
            <a:r>
              <a:rPr lang="it-IT" altLang="it-IT" sz="1600" b="1" dirty="0">
                <a:solidFill>
                  <a:srgbClr val="C00000"/>
                </a:solidFill>
                <a:latin typeface="+mn-lt"/>
              </a:rPr>
              <a:t>)</a:t>
            </a:r>
          </a:p>
        </p:txBody>
      </p:sp>
      <p:sp>
        <p:nvSpPr>
          <p:cNvPr id="273418" name="CasellaDiTesto 10"/>
          <p:cNvSpPr txBox="1">
            <a:spLocks noChangeArrowheads="1"/>
          </p:cNvSpPr>
          <p:nvPr/>
        </p:nvSpPr>
        <p:spPr bwMode="auto">
          <a:xfrm>
            <a:off x="3049588" y="1450975"/>
            <a:ext cx="2970212"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kumimoji="1" lang="it-IT" altLang="it-IT" sz="2400">
                <a:solidFill>
                  <a:srgbClr val="000066"/>
                </a:solidFill>
                <a:latin typeface="Times New Roman" panose="02020603050405020304" pitchFamily="18" charset="0"/>
                <a:ea typeface="MS PGothic" panose="020B0600070205080204" pitchFamily="34" charset="-128"/>
                <a:cs typeface="Arial" panose="020B0604020202020204" pitchFamily="34" charset="0"/>
              </a:rPr>
              <a:t>-</a:t>
            </a:r>
            <a:r>
              <a:rPr kumimoji="1" lang="it-IT" altLang="it-IT" sz="1800" b="1">
                <a:solidFill>
                  <a:srgbClr val="0D0D0D"/>
                </a:solidFill>
                <a:ea typeface="MS PGothic" panose="020B0600070205080204" pitchFamily="34" charset="-128"/>
                <a:cs typeface="Arial" panose="020B0604020202020204" pitchFamily="34" charset="0"/>
              </a:rPr>
              <a:t>High bleeding risk</a:t>
            </a:r>
          </a:p>
          <a:p>
            <a:pPr fontAlgn="base">
              <a:spcBef>
                <a:spcPct val="0"/>
              </a:spcBef>
              <a:spcAft>
                <a:spcPct val="0"/>
              </a:spcAft>
              <a:buFontTx/>
              <a:buChar char="-"/>
            </a:pPr>
            <a:r>
              <a:rPr kumimoji="1" lang="it-IT" altLang="it-IT" sz="1800" b="1">
                <a:solidFill>
                  <a:srgbClr val="0D0D0D"/>
                </a:solidFill>
                <a:ea typeface="MS PGothic" panose="020B0600070205080204" pitchFamily="34" charset="-128"/>
                <a:cs typeface="Arial" panose="020B0604020202020204" pitchFamily="34" charset="0"/>
              </a:rPr>
              <a:t>previous haemorragic stroke</a:t>
            </a:r>
          </a:p>
          <a:p>
            <a:pPr fontAlgn="base">
              <a:spcBef>
                <a:spcPct val="0"/>
              </a:spcBef>
              <a:spcAft>
                <a:spcPct val="0"/>
              </a:spcAft>
              <a:buFontTx/>
              <a:buChar char="-"/>
            </a:pPr>
            <a:r>
              <a:rPr kumimoji="1" lang="it-IT" altLang="it-IT" sz="1800" b="1">
                <a:solidFill>
                  <a:srgbClr val="0D0D0D"/>
                </a:solidFill>
                <a:ea typeface="MS PGothic" panose="020B0600070205080204" pitchFamily="34" charset="-128"/>
                <a:cs typeface="Arial" panose="020B0604020202020204" pitchFamily="34" charset="0"/>
              </a:rPr>
              <a:t> patients on OAC or NOAC</a:t>
            </a:r>
          </a:p>
          <a:p>
            <a:pPr fontAlgn="base">
              <a:spcBef>
                <a:spcPct val="0"/>
              </a:spcBef>
              <a:spcAft>
                <a:spcPct val="0"/>
              </a:spcAft>
              <a:buFontTx/>
              <a:buChar char="-"/>
            </a:pPr>
            <a:r>
              <a:rPr kumimoji="1" lang="it-IT" altLang="it-IT" sz="1800" b="1">
                <a:solidFill>
                  <a:srgbClr val="0D0D0D"/>
                </a:solidFill>
                <a:ea typeface="MS PGothic" panose="020B0600070205080204" pitchFamily="34" charset="-128"/>
                <a:cs typeface="Arial" panose="020B0604020202020204" pitchFamily="34" charset="0"/>
              </a:rPr>
              <a:t>severe renal failure</a:t>
            </a:r>
          </a:p>
        </p:txBody>
      </p:sp>
      <p:sp>
        <p:nvSpPr>
          <p:cNvPr id="16" name="CasellaDiTesto 18"/>
          <p:cNvSpPr txBox="1">
            <a:spLocks noChangeArrowheads="1"/>
          </p:cNvSpPr>
          <p:nvPr/>
        </p:nvSpPr>
        <p:spPr bwMode="auto">
          <a:xfrm>
            <a:off x="4311650" y="4456113"/>
            <a:ext cx="1576388"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kumimoji="1" lang="it-IT" altLang="it-IT" sz="2000" b="1">
                <a:solidFill>
                  <a:srgbClr val="C00000"/>
                </a:solidFill>
                <a:latin typeface="Times New Roman" panose="02020603050405020304" pitchFamily="18" charset="0"/>
                <a:ea typeface="MS PGothic" panose="020B0600070205080204" pitchFamily="34" charset="-128"/>
                <a:cs typeface="Arial" panose="020B0604020202020204" pitchFamily="34" charset="0"/>
              </a:rPr>
              <a:t>-</a:t>
            </a:r>
            <a:r>
              <a:rPr kumimoji="1" lang="it-IT" altLang="it-IT" sz="1800" b="1">
                <a:solidFill>
                  <a:srgbClr val="C00000"/>
                </a:solidFill>
                <a:ea typeface="MS PGothic" panose="020B0600070205080204" pitchFamily="34" charset="-128"/>
                <a:cs typeface="Calibri" panose="020F0502020204030204" pitchFamily="34" charset="0"/>
              </a:rPr>
              <a:t>Clop no resp </a:t>
            </a:r>
          </a:p>
          <a:p>
            <a:pPr fontAlgn="base">
              <a:spcBef>
                <a:spcPct val="0"/>
              </a:spcBef>
              <a:spcAft>
                <a:spcPct val="0"/>
              </a:spcAft>
              <a:buFontTx/>
              <a:buNone/>
            </a:pPr>
            <a:r>
              <a:rPr kumimoji="1" lang="it-IT" altLang="it-IT" sz="1800" b="1">
                <a:solidFill>
                  <a:srgbClr val="C00000"/>
                </a:solidFill>
                <a:ea typeface="MS PGothic" panose="020B0600070205080204" pitchFamily="34" charset="-128"/>
                <a:cs typeface="Calibri" panose="020F0502020204030204" pitchFamily="34" charset="0"/>
              </a:rPr>
              <a:t>-Stent Throm</a:t>
            </a:r>
          </a:p>
          <a:p>
            <a:pPr fontAlgn="base">
              <a:spcBef>
                <a:spcPct val="0"/>
              </a:spcBef>
              <a:spcAft>
                <a:spcPct val="0"/>
              </a:spcAft>
              <a:buFontTx/>
              <a:buNone/>
            </a:pPr>
            <a:r>
              <a:rPr kumimoji="1" lang="it-IT" altLang="it-IT" sz="1800" b="1">
                <a:solidFill>
                  <a:srgbClr val="C00000"/>
                </a:solidFill>
                <a:ea typeface="MS PGothic" panose="020B0600070205080204" pitchFamily="34" charset="-128"/>
                <a:cs typeface="Calibri" panose="020F0502020204030204" pitchFamily="34" charset="0"/>
              </a:rPr>
              <a:t>- Diabetes  </a:t>
            </a:r>
            <a:endParaRPr kumimoji="1" lang="it-IT" altLang="it-IT" sz="2400">
              <a:solidFill>
                <a:srgbClr val="FFFF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63503" name="CasellaDiTesto 20"/>
          <p:cNvSpPr txBox="1">
            <a:spLocks noChangeArrowheads="1"/>
          </p:cNvSpPr>
          <p:nvPr/>
        </p:nvSpPr>
        <p:spPr bwMode="auto">
          <a:xfrm>
            <a:off x="6421438" y="4105275"/>
            <a:ext cx="1350962" cy="923925"/>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kumimoji="1" lang="it-IT" altLang="it-IT" sz="1800" b="1">
                <a:solidFill>
                  <a:srgbClr val="000066"/>
                </a:solidFill>
                <a:latin typeface="Times New Roman" panose="02020603050405020304" pitchFamily="18" charset="0"/>
                <a:ea typeface="MS PGothic" panose="020B0600070205080204" pitchFamily="34" charset="-128"/>
                <a:cs typeface="Arial" panose="020B0604020202020204" pitchFamily="34" charset="0"/>
              </a:rPr>
              <a:t>Clopid and </a:t>
            </a:r>
          </a:p>
          <a:p>
            <a:pPr eaLnBrk="0" fontAlgn="base" hangingPunct="0">
              <a:spcBef>
                <a:spcPct val="0"/>
              </a:spcBef>
              <a:spcAft>
                <a:spcPct val="0"/>
              </a:spcAft>
              <a:buFontTx/>
              <a:buNone/>
            </a:pPr>
            <a:r>
              <a:rPr kumimoji="1" lang="it-IT" altLang="it-IT" sz="1800" b="1">
                <a:solidFill>
                  <a:srgbClr val="000066"/>
                </a:solidFill>
                <a:latin typeface="Times New Roman" panose="02020603050405020304" pitchFamily="18" charset="0"/>
                <a:ea typeface="MS PGothic" panose="020B0600070205080204" pitchFamily="34" charset="-128"/>
                <a:cs typeface="Arial" panose="020B0604020202020204" pitchFamily="34" charset="0"/>
              </a:rPr>
              <a:t>Ticagrelor</a:t>
            </a:r>
          </a:p>
          <a:p>
            <a:pPr eaLnBrk="0" fontAlgn="base" hangingPunct="0">
              <a:spcBef>
                <a:spcPct val="0"/>
              </a:spcBef>
              <a:spcAft>
                <a:spcPct val="0"/>
              </a:spcAft>
              <a:buFontTx/>
              <a:buNone/>
            </a:pPr>
            <a:r>
              <a:rPr kumimoji="1" lang="it-IT" altLang="it-IT" sz="1800" b="1">
                <a:solidFill>
                  <a:srgbClr val="000066"/>
                </a:solidFill>
                <a:latin typeface="Times New Roman" panose="02020603050405020304" pitchFamily="18" charset="0"/>
                <a:ea typeface="MS PGothic" panose="020B0600070205080204" pitchFamily="34" charset="-128"/>
                <a:cs typeface="Arial" panose="020B0604020202020204" pitchFamily="34" charset="0"/>
              </a:rPr>
              <a:t>intollerance</a:t>
            </a:r>
          </a:p>
        </p:txBody>
      </p:sp>
      <p:pic>
        <p:nvPicPr>
          <p:cNvPr id="247822" name="Picture 11" descr="LogoDCGV300pix"/>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675688" y="0"/>
            <a:ext cx="468312" cy="525463"/>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3422" name="CasellaDiTesto 1"/>
          <p:cNvSpPr txBox="1">
            <a:spLocks noChangeArrowheads="1"/>
          </p:cNvSpPr>
          <p:nvPr/>
        </p:nvSpPr>
        <p:spPr bwMode="auto">
          <a:xfrm>
            <a:off x="47625" y="3652838"/>
            <a:ext cx="1323975" cy="461962"/>
          </a:xfrm>
          <a:prstGeom prst="rect">
            <a:avLst/>
          </a:prstGeom>
          <a:noFill/>
          <a:ln w="28575">
            <a:solidFill>
              <a:srgbClr val="FFC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it-IT" altLang="it-IT" sz="1200" b="1">
                <a:solidFill>
                  <a:srgbClr val="0D0D0D"/>
                </a:solidFill>
                <a:latin typeface="Arial" panose="020B0604020202020204" pitchFamily="34" charset="0"/>
                <a:ea typeface="MS PGothic" panose="020B0600070205080204" pitchFamily="34" charset="-128"/>
                <a:cs typeface="Arial" panose="020B0604020202020204" pitchFamily="34" charset="0"/>
              </a:rPr>
              <a:t>PLATO</a:t>
            </a:r>
          </a:p>
          <a:p>
            <a:pPr eaLnBrk="0" fontAlgn="base" hangingPunct="0">
              <a:spcBef>
                <a:spcPct val="0"/>
              </a:spcBef>
              <a:spcAft>
                <a:spcPct val="0"/>
              </a:spcAft>
              <a:buFontTx/>
              <a:buNone/>
            </a:pPr>
            <a:r>
              <a:rPr lang="it-IT" altLang="it-IT" sz="1200" b="1">
                <a:solidFill>
                  <a:srgbClr val="0D0D0D"/>
                </a:solidFill>
                <a:latin typeface="Arial" panose="020B0604020202020204" pitchFamily="34" charset="0"/>
                <a:ea typeface="MS PGothic" panose="020B0600070205080204" pitchFamily="34" charset="-128"/>
                <a:cs typeface="Arial" panose="020B0604020202020204" pitchFamily="34" charset="0"/>
              </a:rPr>
              <a:t>SWEDEHEART</a:t>
            </a:r>
            <a:endParaRPr lang="it-IT" altLang="it-IT" sz="1200">
              <a:solidFill>
                <a:srgbClr val="0D0D0D"/>
              </a:solidFill>
              <a:latin typeface="Arial" panose="020B0604020202020204" pitchFamily="34" charset="0"/>
              <a:ea typeface="MS PGothic" panose="020B0600070205080204" pitchFamily="34" charset="-128"/>
              <a:cs typeface="Arial" panose="020B0604020202020204" pitchFamily="34" charset="0"/>
            </a:endParaRPr>
          </a:p>
        </p:txBody>
      </p:sp>
      <p:sp>
        <p:nvSpPr>
          <p:cNvPr id="273423" name="CasellaDiTesto 20"/>
          <p:cNvSpPr txBox="1">
            <a:spLocks noChangeArrowheads="1"/>
          </p:cNvSpPr>
          <p:nvPr/>
        </p:nvSpPr>
        <p:spPr bwMode="auto">
          <a:xfrm>
            <a:off x="8143875" y="3352800"/>
            <a:ext cx="904875" cy="461963"/>
          </a:xfrm>
          <a:prstGeom prst="rect">
            <a:avLst/>
          </a:prstGeom>
          <a:noFill/>
          <a:ln w="28575">
            <a:solidFill>
              <a:srgbClr val="0070C0"/>
            </a:solidFill>
          </a:ln>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defRPr/>
            </a:pPr>
            <a:r>
              <a:rPr lang="it-IT" altLang="it-IT" sz="1200" b="1" dirty="0">
                <a:solidFill>
                  <a:prstClr val="black">
                    <a:lumMod val="95000"/>
                    <a:lumOff val="5000"/>
                  </a:prstClr>
                </a:solidFill>
                <a:latin typeface="Arial" panose="020B0604020202020204" pitchFamily="34" charset="0"/>
                <a:ea typeface="MS PGothic" panose="020B0600070205080204" pitchFamily="34" charset="-128"/>
              </a:rPr>
              <a:t>TRITON</a:t>
            </a:r>
          </a:p>
          <a:p>
            <a:pPr eaLnBrk="0" fontAlgn="base" hangingPunct="0">
              <a:spcBef>
                <a:spcPct val="0"/>
              </a:spcBef>
              <a:spcAft>
                <a:spcPct val="0"/>
              </a:spcAft>
              <a:buClrTx/>
              <a:buSzTx/>
              <a:buFontTx/>
              <a:buNone/>
              <a:defRPr/>
            </a:pPr>
            <a:r>
              <a:rPr lang="it-IT" altLang="it-IT" sz="1200" b="1" dirty="0">
                <a:solidFill>
                  <a:prstClr val="black">
                    <a:lumMod val="95000"/>
                    <a:lumOff val="5000"/>
                  </a:prstClr>
                </a:solidFill>
                <a:latin typeface="Arial" panose="020B0604020202020204" pitchFamily="34" charset="0"/>
                <a:ea typeface="MS PGothic" panose="020B0600070205080204" pitchFamily="34" charset="-128"/>
              </a:rPr>
              <a:t>TRILOGY</a:t>
            </a:r>
            <a:endParaRPr lang="it-IT" altLang="it-IT" sz="1200" dirty="0">
              <a:solidFill>
                <a:prstClr val="black">
                  <a:lumMod val="95000"/>
                  <a:lumOff val="5000"/>
                </a:prstClr>
              </a:solidFill>
              <a:latin typeface="Arial" panose="020B0604020202020204" pitchFamily="34" charset="0"/>
              <a:ea typeface="MS PGothic" panose="020B0600070205080204" pitchFamily="34" charset="-128"/>
            </a:endParaRPr>
          </a:p>
        </p:txBody>
      </p:sp>
      <p:sp>
        <p:nvSpPr>
          <p:cNvPr id="21" name="CasellaDiTesto 20"/>
          <p:cNvSpPr txBox="1"/>
          <p:nvPr/>
        </p:nvSpPr>
        <p:spPr>
          <a:xfrm>
            <a:off x="7696200" y="1270000"/>
            <a:ext cx="1323975" cy="1016000"/>
          </a:xfrm>
          <a:prstGeom prst="rect">
            <a:avLst/>
          </a:prstGeom>
          <a:solidFill>
            <a:schemeClr val="bg1">
              <a:lumMod val="85000"/>
            </a:schemeClr>
          </a:solidFill>
        </p:spPr>
        <p:txBody>
          <a:bodyPr>
            <a:spAutoFit/>
          </a:bodyPr>
          <a:lstStyle/>
          <a:p>
            <a:pPr eaLnBrk="0" fontAlgn="base" hangingPunct="0">
              <a:spcBef>
                <a:spcPct val="0"/>
              </a:spcBef>
              <a:spcAft>
                <a:spcPct val="0"/>
              </a:spcAft>
              <a:defRPr/>
            </a:pPr>
            <a:r>
              <a:rPr lang="it-IT" sz="1200" b="1" dirty="0">
                <a:solidFill>
                  <a:srgbClr val="000000">
                    <a:lumMod val="95000"/>
                    <a:lumOff val="5000"/>
                  </a:srgbClr>
                </a:solidFill>
                <a:latin typeface="Arial" panose="020B0604020202020204" pitchFamily="34" charset="0"/>
                <a:ea typeface="MS PGothic" panose="020B0600070205080204" pitchFamily="34" charset="-128"/>
              </a:rPr>
              <a:t>CURE, CLARITY,</a:t>
            </a:r>
          </a:p>
          <a:p>
            <a:pPr eaLnBrk="0" fontAlgn="base" hangingPunct="0">
              <a:spcBef>
                <a:spcPct val="0"/>
              </a:spcBef>
              <a:spcAft>
                <a:spcPct val="0"/>
              </a:spcAft>
              <a:defRPr/>
            </a:pPr>
            <a:r>
              <a:rPr lang="it-IT" sz="1200" b="1" dirty="0">
                <a:solidFill>
                  <a:srgbClr val="000000">
                    <a:lumMod val="95000"/>
                    <a:lumOff val="5000"/>
                  </a:srgbClr>
                </a:solidFill>
                <a:latin typeface="Arial" panose="020B0604020202020204" pitchFamily="34" charset="0"/>
                <a:ea typeface="MS PGothic" panose="020B0600070205080204" pitchFamily="34" charset="-128"/>
              </a:rPr>
              <a:t>COMIT,</a:t>
            </a:r>
          </a:p>
          <a:p>
            <a:pPr eaLnBrk="0" fontAlgn="base" hangingPunct="0">
              <a:spcBef>
                <a:spcPct val="0"/>
              </a:spcBef>
              <a:spcAft>
                <a:spcPct val="0"/>
              </a:spcAft>
              <a:defRPr/>
            </a:pPr>
            <a:r>
              <a:rPr lang="it-IT" sz="1200" b="1" dirty="0">
                <a:solidFill>
                  <a:srgbClr val="000000">
                    <a:lumMod val="95000"/>
                    <a:lumOff val="5000"/>
                  </a:srgbClr>
                </a:solidFill>
                <a:latin typeface="Arial" panose="020B0604020202020204" pitchFamily="34" charset="0"/>
                <a:ea typeface="MS PGothic" panose="020B0600070205080204" pitchFamily="34" charset="-128"/>
              </a:rPr>
              <a:t>CHARISMA</a:t>
            </a:r>
          </a:p>
          <a:p>
            <a:pPr eaLnBrk="0" fontAlgn="base" hangingPunct="0">
              <a:spcBef>
                <a:spcPct val="0"/>
              </a:spcBef>
              <a:spcAft>
                <a:spcPct val="0"/>
              </a:spcAft>
              <a:defRPr/>
            </a:pPr>
            <a:r>
              <a:rPr lang="it-IT" sz="1200" b="1" dirty="0">
                <a:solidFill>
                  <a:srgbClr val="000000">
                    <a:lumMod val="95000"/>
                    <a:lumOff val="5000"/>
                  </a:srgbClr>
                </a:solidFill>
                <a:latin typeface="Arial" panose="020B0604020202020204" pitchFamily="34" charset="0"/>
                <a:ea typeface="MS PGothic" panose="020B0600070205080204" pitchFamily="34" charset="-128"/>
              </a:rPr>
              <a:t>CURRENT</a:t>
            </a:r>
          </a:p>
        </p:txBody>
      </p:sp>
      <p:pic>
        <p:nvPicPr>
          <p:cNvPr id="247826" name="Picture 10" descr="13831d1181375551-logo-universita-logo-sapienz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ttangolo 22"/>
          <p:cNvSpPr/>
          <p:nvPr/>
        </p:nvSpPr>
        <p:spPr>
          <a:xfrm>
            <a:off x="63500" y="1073150"/>
            <a:ext cx="2222500" cy="67945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sz="1100" dirty="0">
                <a:solidFill>
                  <a:srgbClr val="000000">
                    <a:lumMod val="95000"/>
                    <a:lumOff val="5000"/>
                  </a:srgbClr>
                </a:solidFill>
              </a:rPr>
              <a:t>Clop 600 mg, plus 75 mg /d in CAD </a:t>
            </a:r>
            <a:r>
              <a:rPr lang="it-IT" sz="1100" dirty="0" err="1">
                <a:solidFill>
                  <a:srgbClr val="000000">
                    <a:lumMod val="95000"/>
                    <a:lumOff val="5000"/>
                  </a:srgbClr>
                </a:solidFill>
              </a:rPr>
              <a:t>treated</a:t>
            </a:r>
            <a:r>
              <a:rPr lang="it-IT" sz="1100" dirty="0">
                <a:solidFill>
                  <a:srgbClr val="000000">
                    <a:lumMod val="95000"/>
                    <a:lumOff val="5000"/>
                  </a:srgbClr>
                </a:solidFill>
              </a:rPr>
              <a:t> with PCI and in ACS </a:t>
            </a:r>
            <a:r>
              <a:rPr lang="it-IT" sz="1100" dirty="0" err="1">
                <a:solidFill>
                  <a:srgbClr val="000000">
                    <a:lumMod val="95000"/>
                    <a:lumOff val="5000"/>
                  </a:srgbClr>
                </a:solidFill>
              </a:rPr>
              <a:t>pts</a:t>
            </a:r>
            <a:r>
              <a:rPr lang="it-IT" sz="1100" dirty="0">
                <a:solidFill>
                  <a:srgbClr val="000000">
                    <a:lumMod val="95000"/>
                    <a:lumOff val="5000"/>
                  </a:srgbClr>
                </a:solidFill>
              </a:rPr>
              <a:t> </a:t>
            </a:r>
            <a:r>
              <a:rPr lang="it-IT" sz="1100" dirty="0" err="1">
                <a:solidFill>
                  <a:srgbClr val="000000">
                    <a:lumMod val="95000"/>
                    <a:lumOff val="5000"/>
                  </a:srgbClr>
                </a:solidFill>
              </a:rPr>
              <a:t>who</a:t>
            </a:r>
            <a:r>
              <a:rPr lang="it-IT" sz="1100" dirty="0">
                <a:solidFill>
                  <a:srgbClr val="000000">
                    <a:lumMod val="95000"/>
                    <a:lumOff val="5000"/>
                  </a:srgbClr>
                </a:solidFill>
              </a:rPr>
              <a:t> </a:t>
            </a:r>
            <a:r>
              <a:rPr lang="it-IT" sz="1100" dirty="0" err="1">
                <a:solidFill>
                  <a:srgbClr val="000000">
                    <a:lumMod val="95000"/>
                    <a:lumOff val="5000"/>
                  </a:srgbClr>
                </a:solidFill>
              </a:rPr>
              <a:t>cannot</a:t>
            </a:r>
            <a:r>
              <a:rPr lang="it-IT" sz="1100" dirty="0">
                <a:solidFill>
                  <a:srgbClr val="000000">
                    <a:lumMod val="95000"/>
                    <a:lumOff val="5000"/>
                  </a:srgbClr>
                </a:solidFill>
              </a:rPr>
              <a:t> </a:t>
            </a:r>
            <a:r>
              <a:rPr lang="it-IT" sz="1100" dirty="0" err="1">
                <a:solidFill>
                  <a:srgbClr val="000000">
                    <a:lumMod val="95000"/>
                    <a:lumOff val="5000"/>
                  </a:srgbClr>
                </a:solidFill>
              </a:rPr>
              <a:t>receve</a:t>
            </a:r>
            <a:r>
              <a:rPr lang="it-IT" sz="1100" dirty="0">
                <a:solidFill>
                  <a:srgbClr val="000000">
                    <a:lumMod val="95000"/>
                    <a:lumOff val="5000"/>
                  </a:srgbClr>
                </a:solidFill>
              </a:rPr>
              <a:t> Tic or </a:t>
            </a:r>
            <a:r>
              <a:rPr lang="it-IT" sz="1100" dirty="0" err="1">
                <a:solidFill>
                  <a:srgbClr val="000000">
                    <a:lumMod val="95000"/>
                    <a:lumOff val="5000"/>
                  </a:srgbClr>
                </a:solidFill>
              </a:rPr>
              <a:t>Pras</a:t>
            </a:r>
            <a:r>
              <a:rPr lang="it-IT" sz="1100" dirty="0">
                <a:solidFill>
                  <a:srgbClr val="000000">
                    <a:lumMod val="95000"/>
                    <a:lumOff val="5000"/>
                  </a:srgbClr>
                </a:solidFill>
              </a:rPr>
              <a:t> </a:t>
            </a:r>
            <a:r>
              <a:rPr lang="it-IT" sz="1100" dirty="0" err="1">
                <a:solidFill>
                  <a:srgbClr val="000000">
                    <a:lumMod val="95000"/>
                    <a:lumOff val="5000"/>
                  </a:srgbClr>
                </a:solidFill>
              </a:rPr>
              <a:t>including</a:t>
            </a:r>
            <a:r>
              <a:rPr lang="it-IT" sz="1100" dirty="0">
                <a:solidFill>
                  <a:srgbClr val="000000">
                    <a:lumMod val="95000"/>
                    <a:lumOff val="5000"/>
                  </a:srgbClr>
                </a:solidFill>
              </a:rPr>
              <a:t> </a:t>
            </a:r>
            <a:r>
              <a:rPr lang="it-IT" sz="1100" dirty="0" err="1">
                <a:solidFill>
                  <a:srgbClr val="000000">
                    <a:lumMod val="95000"/>
                    <a:lumOff val="5000"/>
                  </a:srgbClr>
                </a:solidFill>
              </a:rPr>
              <a:t>intracranial</a:t>
            </a:r>
            <a:r>
              <a:rPr lang="it-IT" sz="1100" dirty="0">
                <a:solidFill>
                  <a:srgbClr val="000000">
                    <a:lumMod val="95000"/>
                    <a:lumOff val="5000"/>
                  </a:srgbClr>
                </a:solidFill>
              </a:rPr>
              <a:t> </a:t>
            </a:r>
            <a:r>
              <a:rPr lang="it-IT" sz="1100" dirty="0" err="1">
                <a:solidFill>
                  <a:srgbClr val="000000">
                    <a:lumMod val="95000"/>
                    <a:lumOff val="5000"/>
                  </a:srgbClr>
                </a:solidFill>
              </a:rPr>
              <a:t>bleeding</a:t>
            </a:r>
            <a:endParaRPr lang="it-IT" sz="1100" dirty="0">
              <a:solidFill>
                <a:srgbClr val="000000">
                  <a:lumMod val="95000"/>
                  <a:lumOff val="5000"/>
                </a:srgbClr>
              </a:solidFill>
            </a:endParaRPr>
          </a:p>
        </p:txBody>
      </p:sp>
      <p:sp>
        <p:nvSpPr>
          <p:cNvPr id="24" name="Rettangolo 23"/>
          <p:cNvSpPr/>
          <p:nvPr/>
        </p:nvSpPr>
        <p:spPr>
          <a:xfrm>
            <a:off x="0" y="1819275"/>
            <a:ext cx="2222500"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sz="1100" dirty="0">
                <a:solidFill>
                  <a:srgbClr val="000000">
                    <a:lumMod val="95000"/>
                    <a:lumOff val="5000"/>
                  </a:srgbClr>
                </a:solidFill>
              </a:rPr>
              <a:t>Clop 300 mg, + 75 mg/d in STEMI </a:t>
            </a:r>
            <a:r>
              <a:rPr lang="it-IT" sz="1100" dirty="0" err="1">
                <a:solidFill>
                  <a:srgbClr val="000000">
                    <a:lumMod val="95000"/>
                    <a:lumOff val="5000"/>
                  </a:srgbClr>
                </a:solidFill>
              </a:rPr>
              <a:t>patients</a:t>
            </a:r>
            <a:r>
              <a:rPr lang="it-IT" sz="1100" dirty="0">
                <a:solidFill>
                  <a:srgbClr val="000000">
                    <a:lumMod val="95000"/>
                    <a:lumOff val="5000"/>
                  </a:srgbClr>
                </a:solidFill>
              </a:rPr>
              <a:t> </a:t>
            </a:r>
            <a:r>
              <a:rPr lang="it-IT" sz="1100" dirty="0" err="1">
                <a:solidFill>
                  <a:srgbClr val="000000">
                    <a:lumMod val="95000"/>
                    <a:lumOff val="5000"/>
                  </a:srgbClr>
                </a:solidFill>
              </a:rPr>
              <a:t>treated</a:t>
            </a:r>
            <a:r>
              <a:rPr lang="it-IT" sz="1100" dirty="0">
                <a:solidFill>
                  <a:srgbClr val="000000">
                    <a:lumMod val="95000"/>
                    <a:lumOff val="5000"/>
                  </a:srgbClr>
                </a:solidFill>
              </a:rPr>
              <a:t> with </a:t>
            </a:r>
            <a:r>
              <a:rPr lang="it-IT" sz="1100" dirty="0" err="1">
                <a:solidFill>
                  <a:srgbClr val="000000">
                    <a:lumMod val="95000"/>
                    <a:lumOff val="5000"/>
                  </a:srgbClr>
                </a:solidFill>
              </a:rPr>
              <a:t>thrombolysis</a:t>
            </a:r>
            <a:endParaRPr lang="it-IT" sz="1100" dirty="0">
              <a:solidFill>
                <a:srgbClr val="000000">
                  <a:lumMod val="95000"/>
                  <a:lumOff val="5000"/>
                </a:srgbClr>
              </a:solidFill>
            </a:endParaRPr>
          </a:p>
        </p:txBody>
      </p:sp>
      <p:sp>
        <p:nvSpPr>
          <p:cNvPr id="2" name="Rettangolo 1"/>
          <p:cNvSpPr>
            <a:spLocks noChangeArrowheads="1"/>
          </p:cNvSpPr>
          <p:nvPr/>
        </p:nvSpPr>
        <p:spPr bwMode="auto">
          <a:xfrm>
            <a:off x="0" y="3319463"/>
            <a:ext cx="8540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kumimoji="1" lang="it-IT" altLang="it-IT" sz="1200" b="1" dirty="0">
                <a:solidFill>
                  <a:srgbClr val="FF0000"/>
                </a:solidFill>
                <a:latin typeface="Times New Roman" panose="02020603050405020304" pitchFamily="18" charset="0"/>
                <a:ea typeface="MS PGothic" panose="020B0600070205080204" pitchFamily="34" charset="-128"/>
                <a:cs typeface="Arial" panose="020B0604020202020204" pitchFamily="34" charset="0"/>
              </a:rPr>
              <a:t>Classe I-B</a:t>
            </a:r>
          </a:p>
        </p:txBody>
      </p:sp>
      <p:sp>
        <p:nvSpPr>
          <p:cNvPr id="25" name="Rettangolo 24"/>
          <p:cNvSpPr>
            <a:spLocks noChangeArrowheads="1"/>
          </p:cNvSpPr>
          <p:nvPr/>
        </p:nvSpPr>
        <p:spPr bwMode="auto">
          <a:xfrm>
            <a:off x="7239000" y="3048000"/>
            <a:ext cx="8540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kumimoji="1" lang="it-IT" altLang="it-IT" sz="1200" b="1">
                <a:solidFill>
                  <a:srgbClr val="FF0000"/>
                </a:solidFill>
                <a:latin typeface="Times New Roman" panose="02020603050405020304" pitchFamily="18" charset="0"/>
                <a:ea typeface="MS PGothic" panose="020B0600070205080204" pitchFamily="34" charset="-128"/>
                <a:cs typeface="Arial" panose="020B0604020202020204" pitchFamily="34" charset="0"/>
              </a:rPr>
              <a:t>Classe I-B</a:t>
            </a:r>
          </a:p>
        </p:txBody>
      </p:sp>
      <p:sp>
        <p:nvSpPr>
          <p:cNvPr id="4" name="Rettangolo 3"/>
          <p:cNvSpPr/>
          <p:nvPr/>
        </p:nvSpPr>
        <p:spPr>
          <a:xfrm>
            <a:off x="533400" y="0"/>
            <a:ext cx="2332038" cy="338138"/>
          </a:xfrm>
          <a:prstGeom prst="rect">
            <a:avLst/>
          </a:prstGeom>
        </p:spPr>
        <p:txBody>
          <a:bodyPr wrap="none">
            <a:spAutoFit/>
          </a:bodyPr>
          <a:lstStyle/>
          <a:p>
            <a:pPr eaLnBrk="0" fontAlgn="base" hangingPunct="0">
              <a:spcBef>
                <a:spcPct val="0"/>
              </a:spcBef>
              <a:spcAft>
                <a:spcPct val="0"/>
              </a:spcAft>
              <a:defRPr/>
            </a:pPr>
            <a:r>
              <a:rPr lang="it-IT" altLang="it-IT" sz="1600" b="1" dirty="0" err="1">
                <a:solidFill>
                  <a:prstClr val="white">
                    <a:lumMod val="50000"/>
                  </a:prstClr>
                </a:solidFill>
                <a:ea typeface="MS PGothic" panose="020B0600070205080204" pitchFamily="34" charset="-128"/>
                <a:cs typeface="Calibri" panose="020F0502020204030204" pitchFamily="34" charset="0"/>
              </a:rPr>
              <a:t>Choice</a:t>
            </a:r>
            <a:r>
              <a:rPr lang="it-IT" altLang="it-IT" sz="1600" b="1" dirty="0">
                <a:solidFill>
                  <a:prstClr val="white">
                    <a:lumMod val="50000"/>
                  </a:prstClr>
                </a:solidFill>
                <a:ea typeface="MS PGothic" panose="020B0600070205080204" pitchFamily="34" charset="-128"/>
                <a:cs typeface="Calibri" panose="020F0502020204030204" pitchFamily="34" charset="0"/>
              </a:rPr>
              <a:t> of P2Y12 </a:t>
            </a:r>
            <a:r>
              <a:rPr lang="it-IT" altLang="it-IT" sz="1600" b="1" dirty="0" err="1">
                <a:solidFill>
                  <a:prstClr val="white">
                    <a:lumMod val="50000"/>
                  </a:prstClr>
                </a:solidFill>
                <a:ea typeface="MS PGothic" panose="020B0600070205080204" pitchFamily="34" charset="-128"/>
                <a:cs typeface="Calibri" panose="020F0502020204030204" pitchFamily="34" charset="0"/>
              </a:rPr>
              <a:t>inhibitor</a:t>
            </a:r>
            <a:endParaRPr lang="it-IT" sz="1600" dirty="0">
              <a:solidFill>
                <a:prstClr val="white">
                  <a:lumMod val="50000"/>
                </a:prstClr>
              </a:solidFill>
              <a:ea typeface="MS PGothic" panose="020B0600070205080204" pitchFamily="34" charset="-128"/>
            </a:endParaRPr>
          </a:p>
        </p:txBody>
      </p:sp>
      <p:pic>
        <p:nvPicPr>
          <p:cNvPr id="27" name="Immagin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5723" y="5798128"/>
            <a:ext cx="54864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0075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3412"/>
                                        </p:tgtEl>
                                        <p:attrNameLst>
                                          <p:attrName>style.visibility</p:attrName>
                                        </p:attrNameLst>
                                      </p:cBhvr>
                                      <p:to>
                                        <p:strVal val="visible"/>
                                      </p:to>
                                    </p:set>
                                    <p:anim calcmode="lin" valueType="num">
                                      <p:cBhvr>
                                        <p:cTn id="7" dur="1000" fill="hold"/>
                                        <p:tgtEl>
                                          <p:spTgt spid="273412"/>
                                        </p:tgtEl>
                                        <p:attrNameLst>
                                          <p:attrName>ppt_w</p:attrName>
                                        </p:attrNameLst>
                                      </p:cBhvr>
                                      <p:tavLst>
                                        <p:tav tm="0">
                                          <p:val>
                                            <p:strVal val="#ppt_w*0.70"/>
                                          </p:val>
                                        </p:tav>
                                        <p:tav tm="100000">
                                          <p:val>
                                            <p:strVal val="#ppt_w"/>
                                          </p:val>
                                        </p:tav>
                                      </p:tavLst>
                                    </p:anim>
                                    <p:anim calcmode="lin" valueType="num">
                                      <p:cBhvr>
                                        <p:cTn id="8" dur="1000" fill="hold"/>
                                        <p:tgtEl>
                                          <p:spTgt spid="273412"/>
                                        </p:tgtEl>
                                        <p:attrNameLst>
                                          <p:attrName>ppt_h</p:attrName>
                                        </p:attrNameLst>
                                      </p:cBhvr>
                                      <p:tavLst>
                                        <p:tav tm="0">
                                          <p:val>
                                            <p:strVal val="#ppt_h"/>
                                          </p:val>
                                        </p:tav>
                                        <p:tav tm="100000">
                                          <p:val>
                                            <p:strVal val="#ppt_h"/>
                                          </p:val>
                                        </p:tav>
                                      </p:tavLst>
                                    </p:anim>
                                    <p:animEffect transition="in" filter="fade">
                                      <p:cBhvr>
                                        <p:cTn id="9" dur="1000"/>
                                        <p:tgtEl>
                                          <p:spTgt spid="2734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2707"/>
                                        </p:tgtEl>
                                        <p:attrNameLst>
                                          <p:attrName>style.visibility</p:attrName>
                                        </p:attrNameLst>
                                      </p:cBhvr>
                                      <p:to>
                                        <p:strVal val="visible"/>
                                      </p:to>
                                    </p:set>
                                    <p:anim calcmode="lin" valueType="num">
                                      <p:cBhvr>
                                        <p:cTn id="12" dur="1000" fill="hold"/>
                                        <p:tgtEl>
                                          <p:spTgt spid="72707"/>
                                        </p:tgtEl>
                                        <p:attrNameLst>
                                          <p:attrName>ppt_w</p:attrName>
                                        </p:attrNameLst>
                                      </p:cBhvr>
                                      <p:tavLst>
                                        <p:tav tm="0">
                                          <p:val>
                                            <p:strVal val="#ppt_w*0.70"/>
                                          </p:val>
                                        </p:tav>
                                        <p:tav tm="100000">
                                          <p:val>
                                            <p:strVal val="#ppt_w"/>
                                          </p:val>
                                        </p:tav>
                                      </p:tavLst>
                                    </p:anim>
                                    <p:anim calcmode="lin" valueType="num">
                                      <p:cBhvr>
                                        <p:cTn id="13" dur="1000" fill="hold"/>
                                        <p:tgtEl>
                                          <p:spTgt spid="72707"/>
                                        </p:tgtEl>
                                        <p:attrNameLst>
                                          <p:attrName>ppt_h</p:attrName>
                                        </p:attrNameLst>
                                      </p:cBhvr>
                                      <p:tavLst>
                                        <p:tav tm="0">
                                          <p:val>
                                            <p:strVal val="#ppt_h"/>
                                          </p:val>
                                        </p:tav>
                                        <p:tav tm="100000">
                                          <p:val>
                                            <p:strVal val="#ppt_h"/>
                                          </p:val>
                                        </p:tav>
                                      </p:tavLst>
                                    </p:anim>
                                    <p:animEffect transition="in" filter="fade">
                                      <p:cBhvr>
                                        <p:cTn id="14" dur="1000"/>
                                        <p:tgtEl>
                                          <p:spTgt spid="7270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73418"/>
                                        </p:tgtEl>
                                        <p:attrNameLst>
                                          <p:attrName>style.visibility</p:attrName>
                                        </p:attrNameLst>
                                      </p:cBhvr>
                                      <p:to>
                                        <p:strVal val="visible"/>
                                      </p:to>
                                    </p:set>
                                    <p:anim calcmode="lin" valueType="num">
                                      <p:cBhvr>
                                        <p:cTn id="17" dur="1000" fill="hold"/>
                                        <p:tgtEl>
                                          <p:spTgt spid="273418"/>
                                        </p:tgtEl>
                                        <p:attrNameLst>
                                          <p:attrName>ppt_w</p:attrName>
                                        </p:attrNameLst>
                                      </p:cBhvr>
                                      <p:tavLst>
                                        <p:tav tm="0">
                                          <p:val>
                                            <p:strVal val="#ppt_w*0.70"/>
                                          </p:val>
                                        </p:tav>
                                        <p:tav tm="100000">
                                          <p:val>
                                            <p:strVal val="#ppt_w"/>
                                          </p:val>
                                        </p:tav>
                                      </p:tavLst>
                                    </p:anim>
                                    <p:anim calcmode="lin" valueType="num">
                                      <p:cBhvr>
                                        <p:cTn id="18" dur="1000" fill="hold"/>
                                        <p:tgtEl>
                                          <p:spTgt spid="273418"/>
                                        </p:tgtEl>
                                        <p:attrNameLst>
                                          <p:attrName>ppt_h</p:attrName>
                                        </p:attrNameLst>
                                      </p:cBhvr>
                                      <p:tavLst>
                                        <p:tav tm="0">
                                          <p:val>
                                            <p:strVal val="#ppt_h"/>
                                          </p:val>
                                        </p:tav>
                                        <p:tav tm="100000">
                                          <p:val>
                                            <p:strVal val="#ppt_h"/>
                                          </p:val>
                                        </p:tav>
                                      </p:tavLst>
                                    </p:anim>
                                    <p:animEffect transition="in" filter="fade">
                                      <p:cBhvr>
                                        <p:cTn id="19" dur="1000"/>
                                        <p:tgtEl>
                                          <p:spTgt spid="2734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1450"/>
                                        </p:tgtEl>
                                        <p:attrNameLst>
                                          <p:attrName>style.visibility</p:attrName>
                                        </p:attrNameLst>
                                      </p:cBhvr>
                                      <p:to>
                                        <p:strVal val="visible"/>
                                      </p:to>
                                    </p:set>
                                    <p:anim calcmode="lin" valueType="num">
                                      <p:cBhvr>
                                        <p:cTn id="22" dur="1000" fill="hold"/>
                                        <p:tgtEl>
                                          <p:spTgt spid="61450"/>
                                        </p:tgtEl>
                                        <p:attrNameLst>
                                          <p:attrName>ppt_w</p:attrName>
                                        </p:attrNameLst>
                                      </p:cBhvr>
                                      <p:tavLst>
                                        <p:tav tm="0">
                                          <p:val>
                                            <p:strVal val="#ppt_w*0.70"/>
                                          </p:val>
                                        </p:tav>
                                        <p:tav tm="100000">
                                          <p:val>
                                            <p:strVal val="#ppt_w"/>
                                          </p:val>
                                        </p:tav>
                                      </p:tavLst>
                                    </p:anim>
                                    <p:anim calcmode="lin" valueType="num">
                                      <p:cBhvr>
                                        <p:cTn id="23" dur="1000" fill="hold"/>
                                        <p:tgtEl>
                                          <p:spTgt spid="61450"/>
                                        </p:tgtEl>
                                        <p:attrNameLst>
                                          <p:attrName>ppt_h</p:attrName>
                                        </p:attrNameLst>
                                      </p:cBhvr>
                                      <p:tavLst>
                                        <p:tav tm="0">
                                          <p:val>
                                            <p:strVal val="#ppt_h"/>
                                          </p:val>
                                        </p:tav>
                                        <p:tav tm="100000">
                                          <p:val>
                                            <p:strVal val="#ppt_h"/>
                                          </p:val>
                                        </p:tav>
                                      </p:tavLst>
                                    </p:anim>
                                    <p:animEffect transition="in" filter="fade">
                                      <p:cBhvr>
                                        <p:cTn id="24" dur="1000"/>
                                        <p:tgtEl>
                                          <p:spTgt spid="6145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ppt_w*0.70"/>
                                          </p:val>
                                        </p:tav>
                                        <p:tav tm="100000">
                                          <p:val>
                                            <p:strVal val="#ppt_w"/>
                                          </p:val>
                                        </p:tav>
                                      </p:tavLst>
                                    </p:anim>
                                    <p:anim calcmode="lin" valueType="num">
                                      <p:cBhvr>
                                        <p:cTn id="28" dur="1000" fill="hold"/>
                                        <p:tgtEl>
                                          <p:spTgt spid="21"/>
                                        </p:tgtEl>
                                        <p:attrNameLst>
                                          <p:attrName>ppt_h</p:attrName>
                                        </p:attrNameLst>
                                      </p:cBhvr>
                                      <p:tavLst>
                                        <p:tav tm="0">
                                          <p:val>
                                            <p:strVal val="#ppt_h"/>
                                          </p:val>
                                        </p:tav>
                                        <p:tav tm="100000">
                                          <p:val>
                                            <p:strVal val="#ppt_h"/>
                                          </p:val>
                                        </p:tav>
                                      </p:tavLst>
                                    </p:anim>
                                    <p:animEffect transition="in" filter="fade">
                                      <p:cBhvr>
                                        <p:cTn id="29" dur="1000"/>
                                        <p:tgtEl>
                                          <p:spTgt spid="2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ppt_w</p:attrName>
                                        </p:attrNameLst>
                                      </p:cBhvr>
                                      <p:tavLst>
                                        <p:tav tm="0">
                                          <p:val>
                                            <p:strVal val="#ppt_w*0.70"/>
                                          </p:val>
                                        </p:tav>
                                        <p:tav tm="100000">
                                          <p:val>
                                            <p:strVal val="#ppt_w"/>
                                          </p:val>
                                        </p:tav>
                                      </p:tavLst>
                                    </p:anim>
                                    <p:anim calcmode="lin" valueType="num">
                                      <p:cBhvr>
                                        <p:cTn id="33" dur="1000" fill="hold"/>
                                        <p:tgtEl>
                                          <p:spTgt spid="23"/>
                                        </p:tgtEl>
                                        <p:attrNameLst>
                                          <p:attrName>ppt_h</p:attrName>
                                        </p:attrNameLst>
                                      </p:cBhvr>
                                      <p:tavLst>
                                        <p:tav tm="0">
                                          <p:val>
                                            <p:strVal val="#ppt_h"/>
                                          </p:val>
                                        </p:tav>
                                        <p:tav tm="100000">
                                          <p:val>
                                            <p:strVal val="#ppt_h"/>
                                          </p:val>
                                        </p:tav>
                                      </p:tavLst>
                                    </p:anim>
                                    <p:animEffect transition="in" filter="fade">
                                      <p:cBhvr>
                                        <p:cTn id="34" dur="1000"/>
                                        <p:tgtEl>
                                          <p:spTgt spid="23"/>
                                        </p:tgtEl>
                                      </p:cBhvr>
                                    </p:animEffect>
                                  </p:childTnLst>
                                </p:cTn>
                              </p:par>
                              <p:par>
                                <p:cTn id="35" presetID="55" presetClass="entr" presetSubtype="0" fill="hold"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 calcmode="lin" valueType="num">
                                      <p:cBhvr>
                                        <p:cTn id="37" dur="1000" fill="hold"/>
                                        <p:tgtEl>
                                          <p:spTgt spid="24">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24">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strVal val="#ppt_w*0.70"/>
                                          </p:val>
                                        </p:tav>
                                        <p:tav tm="100000">
                                          <p:val>
                                            <p:strVal val="#ppt_w"/>
                                          </p:val>
                                        </p:tav>
                                      </p:tavLst>
                                    </p:anim>
                                    <p:anim calcmode="lin" valueType="num">
                                      <p:cBhvr>
                                        <p:cTn id="45" dur="1000" fill="hold"/>
                                        <p:tgtEl>
                                          <p:spTgt spid="8"/>
                                        </p:tgtEl>
                                        <p:attrNameLst>
                                          <p:attrName>ppt_h</p:attrName>
                                        </p:attrNameLst>
                                      </p:cBhvr>
                                      <p:tavLst>
                                        <p:tav tm="0">
                                          <p:val>
                                            <p:strVal val="#ppt_h"/>
                                          </p:val>
                                        </p:tav>
                                        <p:tav tm="100000">
                                          <p:val>
                                            <p:strVal val="#ppt_h"/>
                                          </p:val>
                                        </p:tav>
                                      </p:tavLst>
                                    </p:anim>
                                    <p:animEffect transition="in" filter="fade">
                                      <p:cBhvr>
                                        <p:cTn id="46" dur="1000"/>
                                        <p:tgtEl>
                                          <p:spTgt spid="8"/>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strVal val="#ppt_w*0.70"/>
                                          </p:val>
                                        </p:tav>
                                        <p:tav tm="100000">
                                          <p:val>
                                            <p:strVal val="#ppt_w"/>
                                          </p:val>
                                        </p:tav>
                                      </p:tavLst>
                                    </p:anim>
                                    <p:anim calcmode="lin" valueType="num">
                                      <p:cBhvr>
                                        <p:cTn id="50" dur="1000" fill="hold"/>
                                        <p:tgtEl>
                                          <p:spTgt spid="2"/>
                                        </p:tgtEl>
                                        <p:attrNameLst>
                                          <p:attrName>ppt_h</p:attrName>
                                        </p:attrNameLst>
                                      </p:cBhvr>
                                      <p:tavLst>
                                        <p:tav tm="0">
                                          <p:val>
                                            <p:strVal val="#ppt_h"/>
                                          </p:val>
                                        </p:tav>
                                        <p:tav tm="100000">
                                          <p:val>
                                            <p:strVal val="#ppt_h"/>
                                          </p:val>
                                        </p:tav>
                                      </p:tavLst>
                                    </p:anim>
                                    <p:animEffect transition="in" filter="fade">
                                      <p:cBhvr>
                                        <p:cTn id="51" dur="1000"/>
                                        <p:tgtEl>
                                          <p:spTgt spid="2"/>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82947"/>
                                        </p:tgtEl>
                                        <p:attrNameLst>
                                          <p:attrName>style.visibility</p:attrName>
                                        </p:attrNameLst>
                                      </p:cBhvr>
                                      <p:to>
                                        <p:strVal val="visible"/>
                                      </p:to>
                                    </p:set>
                                    <p:anim calcmode="lin" valueType="num">
                                      <p:cBhvr>
                                        <p:cTn id="54" dur="1000" fill="hold"/>
                                        <p:tgtEl>
                                          <p:spTgt spid="82947"/>
                                        </p:tgtEl>
                                        <p:attrNameLst>
                                          <p:attrName>ppt_w</p:attrName>
                                        </p:attrNameLst>
                                      </p:cBhvr>
                                      <p:tavLst>
                                        <p:tav tm="0">
                                          <p:val>
                                            <p:strVal val="#ppt_w*0.70"/>
                                          </p:val>
                                        </p:tav>
                                        <p:tav tm="100000">
                                          <p:val>
                                            <p:strVal val="#ppt_w"/>
                                          </p:val>
                                        </p:tav>
                                      </p:tavLst>
                                    </p:anim>
                                    <p:anim calcmode="lin" valueType="num">
                                      <p:cBhvr>
                                        <p:cTn id="55" dur="1000" fill="hold"/>
                                        <p:tgtEl>
                                          <p:spTgt spid="82947"/>
                                        </p:tgtEl>
                                        <p:attrNameLst>
                                          <p:attrName>ppt_h</p:attrName>
                                        </p:attrNameLst>
                                      </p:cBhvr>
                                      <p:tavLst>
                                        <p:tav tm="0">
                                          <p:val>
                                            <p:strVal val="#ppt_h"/>
                                          </p:val>
                                        </p:tav>
                                        <p:tav tm="100000">
                                          <p:val>
                                            <p:strVal val="#ppt_h"/>
                                          </p:val>
                                        </p:tav>
                                      </p:tavLst>
                                    </p:anim>
                                    <p:animEffect transition="in" filter="fade">
                                      <p:cBhvr>
                                        <p:cTn id="56" dur="1000"/>
                                        <p:tgtEl>
                                          <p:spTgt spid="82947"/>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82953"/>
                                        </p:tgtEl>
                                        <p:attrNameLst>
                                          <p:attrName>style.visibility</p:attrName>
                                        </p:attrNameLst>
                                      </p:cBhvr>
                                      <p:to>
                                        <p:strVal val="visible"/>
                                      </p:to>
                                    </p:set>
                                    <p:anim calcmode="lin" valueType="num">
                                      <p:cBhvr>
                                        <p:cTn id="59" dur="1000" fill="hold"/>
                                        <p:tgtEl>
                                          <p:spTgt spid="82953"/>
                                        </p:tgtEl>
                                        <p:attrNameLst>
                                          <p:attrName>ppt_w</p:attrName>
                                        </p:attrNameLst>
                                      </p:cBhvr>
                                      <p:tavLst>
                                        <p:tav tm="0">
                                          <p:val>
                                            <p:strVal val="#ppt_w*0.70"/>
                                          </p:val>
                                        </p:tav>
                                        <p:tav tm="100000">
                                          <p:val>
                                            <p:strVal val="#ppt_w"/>
                                          </p:val>
                                        </p:tav>
                                      </p:tavLst>
                                    </p:anim>
                                    <p:anim calcmode="lin" valueType="num">
                                      <p:cBhvr>
                                        <p:cTn id="60" dur="1000" fill="hold"/>
                                        <p:tgtEl>
                                          <p:spTgt spid="82953"/>
                                        </p:tgtEl>
                                        <p:attrNameLst>
                                          <p:attrName>ppt_h</p:attrName>
                                        </p:attrNameLst>
                                      </p:cBhvr>
                                      <p:tavLst>
                                        <p:tav tm="0">
                                          <p:val>
                                            <p:strVal val="#ppt_h"/>
                                          </p:val>
                                        </p:tav>
                                        <p:tav tm="100000">
                                          <p:val>
                                            <p:strVal val="#ppt_h"/>
                                          </p:val>
                                        </p:tav>
                                      </p:tavLst>
                                    </p:anim>
                                    <p:animEffect transition="in" filter="fade">
                                      <p:cBhvr>
                                        <p:cTn id="61" dur="1000"/>
                                        <p:tgtEl>
                                          <p:spTgt spid="82953"/>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73422"/>
                                        </p:tgtEl>
                                        <p:attrNameLst>
                                          <p:attrName>style.visibility</p:attrName>
                                        </p:attrNameLst>
                                      </p:cBhvr>
                                      <p:to>
                                        <p:strVal val="visible"/>
                                      </p:to>
                                    </p:set>
                                    <p:anim calcmode="lin" valueType="num">
                                      <p:cBhvr>
                                        <p:cTn id="64" dur="1000" fill="hold"/>
                                        <p:tgtEl>
                                          <p:spTgt spid="273422"/>
                                        </p:tgtEl>
                                        <p:attrNameLst>
                                          <p:attrName>ppt_w</p:attrName>
                                        </p:attrNameLst>
                                      </p:cBhvr>
                                      <p:tavLst>
                                        <p:tav tm="0">
                                          <p:val>
                                            <p:strVal val="#ppt_w*0.70"/>
                                          </p:val>
                                        </p:tav>
                                        <p:tav tm="100000">
                                          <p:val>
                                            <p:strVal val="#ppt_w"/>
                                          </p:val>
                                        </p:tav>
                                      </p:tavLst>
                                    </p:anim>
                                    <p:anim calcmode="lin" valueType="num">
                                      <p:cBhvr>
                                        <p:cTn id="65" dur="1000" fill="hold"/>
                                        <p:tgtEl>
                                          <p:spTgt spid="273422"/>
                                        </p:tgtEl>
                                        <p:attrNameLst>
                                          <p:attrName>ppt_h</p:attrName>
                                        </p:attrNameLst>
                                      </p:cBhvr>
                                      <p:tavLst>
                                        <p:tav tm="0">
                                          <p:val>
                                            <p:strVal val="#ppt_h"/>
                                          </p:val>
                                        </p:tav>
                                        <p:tav tm="100000">
                                          <p:val>
                                            <p:strVal val="#ppt_h"/>
                                          </p:val>
                                        </p:tav>
                                      </p:tavLst>
                                    </p:anim>
                                    <p:animEffect transition="in" filter="fade">
                                      <p:cBhvr>
                                        <p:cTn id="66" dur="1000"/>
                                        <p:tgtEl>
                                          <p:spTgt spid="273422"/>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strVal val="#ppt_w*0.70"/>
                                          </p:val>
                                        </p:tav>
                                        <p:tav tm="100000">
                                          <p:val>
                                            <p:strVal val="#ppt_w"/>
                                          </p:val>
                                        </p:tav>
                                      </p:tavLst>
                                    </p:anim>
                                    <p:anim calcmode="lin" valueType="num">
                                      <p:cBhvr>
                                        <p:cTn id="70" dur="1000" fill="hold"/>
                                        <p:tgtEl>
                                          <p:spTgt spid="16"/>
                                        </p:tgtEl>
                                        <p:attrNameLst>
                                          <p:attrName>ppt_h</p:attrName>
                                        </p:attrNameLst>
                                      </p:cBhvr>
                                      <p:tavLst>
                                        <p:tav tm="0">
                                          <p:val>
                                            <p:strVal val="#ppt_h"/>
                                          </p:val>
                                        </p:tav>
                                        <p:tav tm="100000">
                                          <p:val>
                                            <p:strVal val="#ppt_h"/>
                                          </p:val>
                                        </p:tav>
                                      </p:tavLst>
                                    </p:anim>
                                    <p:animEffect transition="in" filter="fade">
                                      <p:cBhvr>
                                        <p:cTn id="71" dur="1000"/>
                                        <p:tgtEl>
                                          <p:spTgt spid="1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ppt_w</p:attrName>
                                        </p:attrNameLst>
                                      </p:cBhvr>
                                      <p:tavLst>
                                        <p:tav tm="0">
                                          <p:val>
                                            <p:strVal val="#ppt_w*0.70"/>
                                          </p:val>
                                        </p:tav>
                                        <p:tav tm="100000">
                                          <p:val>
                                            <p:strVal val="#ppt_w"/>
                                          </p:val>
                                        </p:tav>
                                      </p:tavLst>
                                    </p:anim>
                                    <p:anim calcmode="lin" valueType="num">
                                      <p:cBhvr>
                                        <p:cTn id="77" dur="1000" fill="hold"/>
                                        <p:tgtEl>
                                          <p:spTgt spid="9"/>
                                        </p:tgtEl>
                                        <p:attrNameLst>
                                          <p:attrName>ppt_h</p:attrName>
                                        </p:attrNameLst>
                                      </p:cBhvr>
                                      <p:tavLst>
                                        <p:tav tm="0">
                                          <p:val>
                                            <p:strVal val="#ppt_h"/>
                                          </p:val>
                                        </p:tav>
                                        <p:tav tm="100000">
                                          <p:val>
                                            <p:strVal val="#ppt_h"/>
                                          </p:val>
                                        </p:tav>
                                      </p:tavLst>
                                    </p:anim>
                                    <p:animEffect transition="in" filter="fade">
                                      <p:cBhvr>
                                        <p:cTn id="78" dur="1000"/>
                                        <p:tgtEl>
                                          <p:spTgt spid="9"/>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82949"/>
                                        </p:tgtEl>
                                        <p:attrNameLst>
                                          <p:attrName>style.visibility</p:attrName>
                                        </p:attrNameLst>
                                      </p:cBhvr>
                                      <p:to>
                                        <p:strVal val="visible"/>
                                      </p:to>
                                    </p:set>
                                    <p:anim calcmode="lin" valueType="num">
                                      <p:cBhvr>
                                        <p:cTn id="81" dur="1000" fill="hold"/>
                                        <p:tgtEl>
                                          <p:spTgt spid="82949"/>
                                        </p:tgtEl>
                                        <p:attrNameLst>
                                          <p:attrName>ppt_w</p:attrName>
                                        </p:attrNameLst>
                                      </p:cBhvr>
                                      <p:tavLst>
                                        <p:tav tm="0">
                                          <p:val>
                                            <p:strVal val="#ppt_w*0.70"/>
                                          </p:val>
                                        </p:tav>
                                        <p:tav tm="100000">
                                          <p:val>
                                            <p:strVal val="#ppt_w"/>
                                          </p:val>
                                        </p:tav>
                                      </p:tavLst>
                                    </p:anim>
                                    <p:anim calcmode="lin" valueType="num">
                                      <p:cBhvr>
                                        <p:cTn id="82" dur="1000" fill="hold"/>
                                        <p:tgtEl>
                                          <p:spTgt spid="82949"/>
                                        </p:tgtEl>
                                        <p:attrNameLst>
                                          <p:attrName>ppt_h</p:attrName>
                                        </p:attrNameLst>
                                      </p:cBhvr>
                                      <p:tavLst>
                                        <p:tav tm="0">
                                          <p:val>
                                            <p:strVal val="#ppt_h"/>
                                          </p:val>
                                        </p:tav>
                                        <p:tav tm="100000">
                                          <p:val>
                                            <p:strVal val="#ppt_h"/>
                                          </p:val>
                                        </p:tav>
                                      </p:tavLst>
                                    </p:anim>
                                    <p:animEffect transition="in" filter="fade">
                                      <p:cBhvr>
                                        <p:cTn id="83" dur="1000"/>
                                        <p:tgtEl>
                                          <p:spTgt spid="82949"/>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63503"/>
                                        </p:tgtEl>
                                        <p:attrNameLst>
                                          <p:attrName>style.visibility</p:attrName>
                                        </p:attrNameLst>
                                      </p:cBhvr>
                                      <p:to>
                                        <p:strVal val="visible"/>
                                      </p:to>
                                    </p:set>
                                    <p:anim calcmode="lin" valueType="num">
                                      <p:cBhvr>
                                        <p:cTn id="86" dur="1000" fill="hold"/>
                                        <p:tgtEl>
                                          <p:spTgt spid="63503"/>
                                        </p:tgtEl>
                                        <p:attrNameLst>
                                          <p:attrName>ppt_w</p:attrName>
                                        </p:attrNameLst>
                                      </p:cBhvr>
                                      <p:tavLst>
                                        <p:tav tm="0">
                                          <p:val>
                                            <p:strVal val="#ppt_w*0.70"/>
                                          </p:val>
                                        </p:tav>
                                        <p:tav tm="100000">
                                          <p:val>
                                            <p:strVal val="#ppt_w"/>
                                          </p:val>
                                        </p:tav>
                                      </p:tavLst>
                                    </p:anim>
                                    <p:anim calcmode="lin" valueType="num">
                                      <p:cBhvr>
                                        <p:cTn id="87" dur="1000" fill="hold"/>
                                        <p:tgtEl>
                                          <p:spTgt spid="63503"/>
                                        </p:tgtEl>
                                        <p:attrNameLst>
                                          <p:attrName>ppt_h</p:attrName>
                                        </p:attrNameLst>
                                      </p:cBhvr>
                                      <p:tavLst>
                                        <p:tav tm="0">
                                          <p:val>
                                            <p:strVal val="#ppt_h"/>
                                          </p:val>
                                        </p:tav>
                                        <p:tav tm="100000">
                                          <p:val>
                                            <p:strVal val="#ppt_h"/>
                                          </p:val>
                                        </p:tav>
                                      </p:tavLst>
                                    </p:anim>
                                    <p:animEffect transition="in" filter="fade">
                                      <p:cBhvr>
                                        <p:cTn id="88" dur="1000"/>
                                        <p:tgtEl>
                                          <p:spTgt spid="63503"/>
                                        </p:tgtEl>
                                      </p:cBhvr>
                                    </p:animEffect>
                                  </p:childTnLst>
                                </p:cTn>
                              </p:par>
                              <p:par>
                                <p:cTn id="89" presetID="55" presetClass="entr" presetSubtype="0" fill="hold" nodeType="with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 calcmode="lin" valueType="num">
                                      <p:cBhvr>
                                        <p:cTn id="91" dur="1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92" dur="1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93" dur="1000"/>
                                        <p:tgtEl>
                                          <p:spTgt spid="25">
                                            <p:txEl>
                                              <p:pRg st="0" end="0"/>
                                            </p:txEl>
                                          </p:spTgt>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273423"/>
                                        </p:tgtEl>
                                        <p:attrNameLst>
                                          <p:attrName>style.visibility</p:attrName>
                                        </p:attrNameLst>
                                      </p:cBhvr>
                                      <p:to>
                                        <p:strVal val="visible"/>
                                      </p:to>
                                    </p:set>
                                    <p:anim calcmode="lin" valueType="num">
                                      <p:cBhvr>
                                        <p:cTn id="96" dur="1000" fill="hold"/>
                                        <p:tgtEl>
                                          <p:spTgt spid="273423"/>
                                        </p:tgtEl>
                                        <p:attrNameLst>
                                          <p:attrName>ppt_w</p:attrName>
                                        </p:attrNameLst>
                                      </p:cBhvr>
                                      <p:tavLst>
                                        <p:tav tm="0">
                                          <p:val>
                                            <p:strVal val="#ppt_w*0.70"/>
                                          </p:val>
                                        </p:tav>
                                        <p:tav tm="100000">
                                          <p:val>
                                            <p:strVal val="#ppt_w"/>
                                          </p:val>
                                        </p:tav>
                                      </p:tavLst>
                                    </p:anim>
                                    <p:anim calcmode="lin" valueType="num">
                                      <p:cBhvr>
                                        <p:cTn id="97" dur="1000" fill="hold"/>
                                        <p:tgtEl>
                                          <p:spTgt spid="273423"/>
                                        </p:tgtEl>
                                        <p:attrNameLst>
                                          <p:attrName>ppt_h</p:attrName>
                                        </p:attrNameLst>
                                      </p:cBhvr>
                                      <p:tavLst>
                                        <p:tav tm="0">
                                          <p:val>
                                            <p:strVal val="#ppt_h"/>
                                          </p:val>
                                        </p:tav>
                                        <p:tav tm="100000">
                                          <p:val>
                                            <p:strVal val="#ppt_h"/>
                                          </p:val>
                                        </p:tav>
                                      </p:tavLst>
                                    </p:anim>
                                    <p:animEffect transition="in" filter="fade">
                                      <p:cBhvr>
                                        <p:cTn id="98" dur="1000"/>
                                        <p:tgtEl>
                                          <p:spTgt spid="27342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1000" fill="hold"/>
                                        <p:tgtEl>
                                          <p:spTgt spid="27"/>
                                        </p:tgtEl>
                                        <p:attrNameLst>
                                          <p:attrName>ppt_w</p:attrName>
                                        </p:attrNameLst>
                                      </p:cBhvr>
                                      <p:tavLst>
                                        <p:tav tm="0">
                                          <p:val>
                                            <p:strVal val="#ppt_w*0.70"/>
                                          </p:val>
                                        </p:tav>
                                        <p:tav tm="100000">
                                          <p:val>
                                            <p:strVal val="#ppt_w"/>
                                          </p:val>
                                        </p:tav>
                                      </p:tavLst>
                                    </p:anim>
                                    <p:anim calcmode="lin" valueType="num">
                                      <p:cBhvr>
                                        <p:cTn id="104" dur="1000" fill="hold"/>
                                        <p:tgtEl>
                                          <p:spTgt spid="27"/>
                                        </p:tgtEl>
                                        <p:attrNameLst>
                                          <p:attrName>ppt_h</p:attrName>
                                        </p:attrNameLst>
                                      </p:cBhvr>
                                      <p:tavLst>
                                        <p:tav tm="0">
                                          <p:val>
                                            <p:strVal val="#ppt_h"/>
                                          </p:val>
                                        </p:tav>
                                        <p:tav tm="100000">
                                          <p:val>
                                            <p:strVal val="#ppt_h"/>
                                          </p:val>
                                        </p:tav>
                                      </p:tavLst>
                                    </p:anim>
                                    <p:animEffect transition="in" filter="fade">
                                      <p:cBhvr>
                                        <p:cTn id="10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72707" grpId="0" animBg="1"/>
      <p:bldP spid="82949" grpId="0" animBg="1"/>
      <p:bldP spid="273412" grpId="0" animBg="1"/>
      <p:bldP spid="8" grpId="0" animBg="1"/>
      <p:bldP spid="9" grpId="0" animBg="1"/>
      <p:bldP spid="82953" grpId="0" animBg="1"/>
      <p:bldP spid="61450" grpId="0"/>
      <p:bldP spid="273418" grpId="0"/>
      <p:bldP spid="16" grpId="0"/>
      <p:bldP spid="63503" grpId="0" animBg="1"/>
      <p:bldP spid="273422" grpId="0" animBg="1"/>
      <p:bldP spid="273423" grpId="0" animBg="1"/>
      <p:bldP spid="21" grpId="0" animBg="1"/>
      <p:bldP spid="2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ttangolo 2"/>
          <p:cNvSpPr>
            <a:spLocks noChangeArrowheads="1"/>
          </p:cNvSpPr>
          <p:nvPr/>
        </p:nvSpPr>
        <p:spPr bwMode="auto">
          <a:xfrm>
            <a:off x="685800" y="-38100"/>
            <a:ext cx="81534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it-IT" altLang="it-IT" b="1" dirty="0">
                <a:solidFill>
                  <a:srgbClr val="C00000"/>
                </a:solidFill>
                <a:latin typeface="Arial-BoldMT"/>
                <a:ea typeface="MS PGothic" panose="020B0600070205080204" pitchFamily="34" charset="-128"/>
              </a:rPr>
              <a:t>		</a:t>
            </a:r>
          </a:p>
          <a:p>
            <a:pPr eaLnBrk="0" fontAlgn="base" hangingPunct="0">
              <a:spcBef>
                <a:spcPct val="0"/>
              </a:spcBef>
              <a:spcAft>
                <a:spcPct val="0"/>
              </a:spcAft>
            </a:pPr>
            <a:r>
              <a:rPr lang="en-US" altLang="it-IT" sz="2800" b="1" i="1" dirty="0">
                <a:solidFill>
                  <a:srgbClr val="C00000"/>
                </a:solidFill>
                <a:latin typeface="Calibri" panose="020F0502020204030204" pitchFamily="34" charset="0"/>
                <a:ea typeface="MS PGothic" panose="020B0600070205080204" pitchFamily="34" charset="-128"/>
                <a:cs typeface="Calibri" panose="020F0502020204030204" pitchFamily="34" charset="0"/>
              </a:rPr>
              <a:t>Should we use up-stream P2Y12 inhibitor in ACS pts?</a:t>
            </a:r>
          </a:p>
        </p:txBody>
      </p:sp>
      <p:pic>
        <p:nvPicPr>
          <p:cNvPr id="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6962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tangolo 5"/>
          <p:cNvSpPr/>
          <p:nvPr/>
        </p:nvSpPr>
        <p:spPr>
          <a:xfrm>
            <a:off x="301625" y="5257800"/>
            <a:ext cx="8613775" cy="584200"/>
          </a:xfrm>
          <a:prstGeom prst="rect">
            <a:avLst/>
          </a:prstGeom>
          <a:solidFill>
            <a:schemeClr val="bg1">
              <a:lumMod val="85000"/>
            </a:schemeClr>
          </a:solidFill>
          <a:ln>
            <a:solidFill>
              <a:srgbClr val="FF0000"/>
            </a:solidFill>
          </a:ln>
        </p:spPr>
        <p:txBody>
          <a:bodyPr>
            <a:spAutoFit/>
          </a:bodyPr>
          <a:lstStyle/>
          <a:p>
            <a:pPr eaLnBrk="0" fontAlgn="base" hangingPunct="0">
              <a:spcBef>
                <a:spcPct val="0"/>
              </a:spcBef>
              <a:spcAft>
                <a:spcPct val="0"/>
              </a:spcAft>
              <a:defRPr/>
            </a:pPr>
            <a:r>
              <a:rPr lang="en-US" altLang="it-IT" sz="1600" dirty="0" err="1">
                <a:solidFill>
                  <a:srgbClr val="000000"/>
                </a:solidFill>
                <a:ea typeface="MS PGothic" panose="020B0600070205080204" pitchFamily="34" charset="-128"/>
              </a:rPr>
              <a:t>Clopidogrel</a:t>
            </a:r>
            <a:r>
              <a:rPr lang="en-US" altLang="it-IT" sz="1600" dirty="0">
                <a:solidFill>
                  <a:srgbClr val="000000"/>
                </a:solidFill>
                <a:ea typeface="MS PGothic" panose="020B0600070205080204" pitchFamily="34" charset="-128"/>
              </a:rPr>
              <a:t> is still the P2Y12 inhibitor most commonly used in upstream.</a:t>
            </a:r>
          </a:p>
          <a:p>
            <a:pPr eaLnBrk="0" fontAlgn="base" hangingPunct="0">
              <a:spcBef>
                <a:spcPct val="0"/>
              </a:spcBef>
              <a:spcAft>
                <a:spcPct val="0"/>
              </a:spcAft>
              <a:defRPr/>
            </a:pPr>
            <a:r>
              <a:rPr lang="en-US" altLang="it-IT" sz="1600" dirty="0" err="1">
                <a:solidFill>
                  <a:srgbClr val="000000"/>
                </a:solidFill>
                <a:ea typeface="MS PGothic" panose="020B0600070205080204" pitchFamily="34" charset="-128"/>
              </a:rPr>
              <a:t>Ticagrelor</a:t>
            </a:r>
            <a:r>
              <a:rPr lang="en-US" altLang="it-IT" sz="1600" dirty="0">
                <a:solidFill>
                  <a:srgbClr val="000000"/>
                </a:solidFill>
                <a:ea typeface="MS PGothic" panose="020B0600070205080204" pitchFamily="34" charset="-128"/>
              </a:rPr>
              <a:t> and </a:t>
            </a:r>
            <a:r>
              <a:rPr lang="en-US" altLang="it-IT" sz="1600" dirty="0" err="1">
                <a:solidFill>
                  <a:srgbClr val="000000"/>
                </a:solidFill>
                <a:ea typeface="MS PGothic" panose="020B0600070205080204" pitchFamily="34" charset="-128"/>
              </a:rPr>
              <a:t>prasugrel</a:t>
            </a:r>
            <a:r>
              <a:rPr lang="en-US" altLang="it-IT" sz="1600" dirty="0">
                <a:solidFill>
                  <a:srgbClr val="000000"/>
                </a:solidFill>
                <a:ea typeface="MS PGothic" panose="020B0600070205080204" pitchFamily="34" charset="-128"/>
              </a:rPr>
              <a:t> are often used after PCI by switching from </a:t>
            </a:r>
            <a:r>
              <a:rPr lang="en-US" altLang="it-IT" sz="1600" dirty="0" err="1">
                <a:solidFill>
                  <a:srgbClr val="000000"/>
                </a:solidFill>
                <a:ea typeface="MS PGothic" panose="020B0600070205080204" pitchFamily="34" charset="-128"/>
              </a:rPr>
              <a:t>clopidogrel</a:t>
            </a:r>
            <a:r>
              <a:rPr lang="en-US" altLang="it-IT" sz="1600" dirty="0">
                <a:solidFill>
                  <a:srgbClr val="000000"/>
                </a:solidFill>
                <a:ea typeface="MS PGothic" panose="020B0600070205080204" pitchFamily="34" charset="-128"/>
              </a:rPr>
              <a:t> to these drugs</a:t>
            </a:r>
            <a:endParaRPr lang="it-IT" altLang="it-IT" sz="1600" dirty="0">
              <a:solidFill>
                <a:srgbClr val="000000"/>
              </a:solidFill>
              <a:ea typeface="MS PGothic" panose="020B0600070205080204" pitchFamily="34" charset="-128"/>
            </a:endParaRPr>
          </a:p>
        </p:txBody>
      </p:sp>
      <p:pic>
        <p:nvPicPr>
          <p:cNvPr id="258053" name="Picture 10" descr="13831d1181375551-logo-universita-logo-sapienz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1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8054" name="Picture 11" descr="LogoDCGV300pix"/>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Ovale 2"/>
          <p:cNvSpPr/>
          <p:nvPr/>
        </p:nvSpPr>
        <p:spPr>
          <a:xfrm>
            <a:off x="76200" y="990600"/>
            <a:ext cx="4267200" cy="533400"/>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sz="2800" b="1" dirty="0">
                <a:solidFill>
                  <a:srgbClr val="C00000"/>
                </a:solidFill>
                <a:latin typeface="Calibri" panose="020F0502020204030204" pitchFamily="34" charset="0"/>
                <a:cs typeface="Calibri" panose="020F0502020204030204" pitchFamily="34" charset="0"/>
              </a:rPr>
              <a:t>STEMI </a:t>
            </a:r>
            <a:r>
              <a:rPr lang="it-IT" sz="2800" b="1" dirty="0" err="1">
                <a:solidFill>
                  <a:srgbClr val="C00000"/>
                </a:solidFill>
                <a:latin typeface="Calibri" panose="020F0502020204030204" pitchFamily="34" charset="0"/>
                <a:cs typeface="Calibri" panose="020F0502020204030204" pitchFamily="34" charset="0"/>
              </a:rPr>
              <a:t>pts</a:t>
            </a:r>
            <a:r>
              <a:rPr lang="it-IT" sz="2800" b="1" dirty="0">
                <a:solidFill>
                  <a:srgbClr val="C00000"/>
                </a:solidFill>
                <a:latin typeface="Calibri" panose="020F0502020204030204" pitchFamily="34" charset="0"/>
                <a:cs typeface="Calibri" panose="020F0502020204030204" pitchFamily="34" charset="0"/>
              </a:rPr>
              <a:t> Yes! </a:t>
            </a:r>
          </a:p>
        </p:txBody>
      </p:sp>
      <p:sp>
        <p:nvSpPr>
          <p:cNvPr id="4" name="Rettangolo 3"/>
          <p:cNvSpPr>
            <a:spLocks noChangeArrowheads="1"/>
          </p:cNvSpPr>
          <p:nvPr/>
        </p:nvSpPr>
        <p:spPr bwMode="auto">
          <a:xfrm>
            <a:off x="609600" y="4230688"/>
            <a:ext cx="7391400" cy="646112"/>
          </a:xfrm>
          <a:prstGeom prst="rect">
            <a:avLst/>
          </a:prstGeom>
          <a:solidFill>
            <a:schemeClr val="bg1"/>
          </a:solidFill>
          <a:ln w="9525">
            <a:solidFill>
              <a:srgbClr val="FF0000"/>
            </a:solidFill>
            <a:miter lim="800000"/>
            <a:headEnd/>
            <a:tailEnd/>
          </a:ln>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2844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7416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1988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6560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Font typeface="Wingdings" panose="05000000000000000000" pitchFamily="2" charset="2"/>
              <a:buChar char="Ø"/>
            </a:pPr>
            <a:r>
              <a:rPr lang="en-US" altLang="it-IT" dirty="0" err="1">
                <a:solidFill>
                  <a:srgbClr val="FF0000"/>
                </a:solidFill>
              </a:rPr>
              <a:t>GPIIb</a:t>
            </a:r>
            <a:r>
              <a:rPr lang="en-US" altLang="it-IT" dirty="0">
                <a:solidFill>
                  <a:srgbClr val="FF0000"/>
                </a:solidFill>
              </a:rPr>
              <a:t>/</a:t>
            </a:r>
            <a:r>
              <a:rPr lang="en-US" altLang="it-IT" dirty="0" err="1">
                <a:solidFill>
                  <a:srgbClr val="FF0000"/>
                </a:solidFill>
              </a:rPr>
              <a:t>IIIa</a:t>
            </a:r>
            <a:r>
              <a:rPr lang="en-US" altLang="it-IT" dirty="0">
                <a:solidFill>
                  <a:srgbClr val="FF0000"/>
                </a:solidFill>
              </a:rPr>
              <a:t> inhibitors </a:t>
            </a:r>
            <a:r>
              <a:rPr lang="en-US" altLang="it-IT" dirty="0">
                <a:solidFill>
                  <a:srgbClr val="0D0D0D"/>
                </a:solidFill>
              </a:rPr>
              <a:t>may continue to be used regardless of the guidelines, at discretion of the operator during PCI</a:t>
            </a:r>
            <a:endParaRPr lang="it-IT" altLang="it-IT" dirty="0">
              <a:solidFill>
                <a:srgbClr val="0D0D0D"/>
              </a:solidFill>
            </a:endParaRPr>
          </a:p>
        </p:txBody>
      </p:sp>
      <p:sp>
        <p:nvSpPr>
          <p:cNvPr id="10" name="Ovale 9"/>
          <p:cNvSpPr/>
          <p:nvPr/>
        </p:nvSpPr>
        <p:spPr>
          <a:xfrm>
            <a:off x="3684588" y="1066800"/>
            <a:ext cx="5307012" cy="533400"/>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it-IT" sz="2400" b="1" dirty="0">
                <a:solidFill>
                  <a:srgbClr val="C00000"/>
                </a:solidFill>
                <a:latin typeface="Calibri" panose="020F0502020204030204" pitchFamily="34" charset="0"/>
                <a:cs typeface="Calibri" panose="020F0502020204030204" pitchFamily="34" charset="0"/>
              </a:rPr>
              <a:t>NSTEMI </a:t>
            </a:r>
            <a:r>
              <a:rPr lang="it-IT" sz="2400" b="1" dirty="0" err="1">
                <a:solidFill>
                  <a:srgbClr val="C00000"/>
                </a:solidFill>
                <a:latin typeface="Calibri" panose="020F0502020204030204" pitchFamily="34" charset="0"/>
                <a:cs typeface="Calibri" panose="020F0502020204030204" pitchFamily="34" charset="0"/>
              </a:rPr>
              <a:t>pts</a:t>
            </a:r>
            <a:r>
              <a:rPr lang="it-IT" sz="2400" b="1" dirty="0">
                <a:solidFill>
                  <a:srgbClr val="C00000"/>
                </a:solidFill>
                <a:latin typeface="Calibri" panose="020F0502020204030204" pitchFamily="34" charset="0"/>
                <a:cs typeface="Calibri" panose="020F0502020204030204" pitchFamily="34" charset="0"/>
              </a:rPr>
              <a:t>… </a:t>
            </a:r>
          </a:p>
          <a:p>
            <a:pPr eaLnBrk="0" fontAlgn="base" hangingPunct="0">
              <a:spcBef>
                <a:spcPct val="0"/>
              </a:spcBef>
              <a:spcAft>
                <a:spcPct val="0"/>
              </a:spcAft>
              <a:defRPr/>
            </a:pPr>
            <a:r>
              <a:rPr lang="it-IT" sz="2400" b="1" dirty="0">
                <a:solidFill>
                  <a:srgbClr val="C00000"/>
                </a:solidFill>
                <a:latin typeface="Calibri" panose="020F0502020204030204" pitchFamily="34" charset="0"/>
                <a:cs typeface="Calibri" panose="020F0502020204030204" pitchFamily="34" charset="0"/>
              </a:rPr>
              <a:t>….Yes! </a:t>
            </a:r>
          </a:p>
        </p:txBody>
      </p:sp>
      <p:sp>
        <p:nvSpPr>
          <p:cNvPr id="13" name="Rettangolo 12"/>
          <p:cNvSpPr/>
          <p:nvPr/>
        </p:nvSpPr>
        <p:spPr>
          <a:xfrm>
            <a:off x="304800" y="5257800"/>
            <a:ext cx="8610600" cy="646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8060" name="Rettangolo 6"/>
          <p:cNvSpPr>
            <a:spLocks noChangeArrowheads="1"/>
          </p:cNvSpPr>
          <p:nvPr/>
        </p:nvSpPr>
        <p:spPr bwMode="auto">
          <a:xfrm>
            <a:off x="6172200" y="938213"/>
            <a:ext cx="284638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it-IT" sz="1400" b="1" dirty="0">
                <a:solidFill>
                  <a:srgbClr val="0D0D0D"/>
                </a:solidFill>
                <a:latin typeface="Calibri" panose="020F0502020204030204" pitchFamily="34" charset="0"/>
                <a:ea typeface="MS PGothic" panose="020B0600070205080204" pitchFamily="34" charset="-128"/>
                <a:cs typeface="Calibri" panose="020F0502020204030204" pitchFamily="34" charset="0"/>
              </a:rPr>
              <a:t>Guidelines uncertain,</a:t>
            </a:r>
          </a:p>
          <a:p>
            <a:pPr eaLnBrk="0" fontAlgn="base" hangingPunct="0">
              <a:spcBef>
                <a:spcPct val="0"/>
              </a:spcBef>
              <a:spcAft>
                <a:spcPct val="0"/>
              </a:spcAft>
            </a:pPr>
            <a:r>
              <a:rPr lang="en-US" altLang="it-IT" sz="1400" b="1" dirty="0">
                <a:solidFill>
                  <a:srgbClr val="0D0D0D"/>
                </a:solidFill>
                <a:latin typeface="Calibri" panose="020F0502020204030204" pitchFamily="34" charset="0"/>
                <a:ea typeface="MS PGothic" panose="020B0600070205080204" pitchFamily="34" charset="-128"/>
                <a:cs typeface="Calibri" panose="020F0502020204030204" pitchFamily="34" charset="0"/>
              </a:rPr>
              <a:t>Bleeding risk can increases,</a:t>
            </a:r>
          </a:p>
          <a:p>
            <a:pPr eaLnBrk="0" fontAlgn="base" hangingPunct="0">
              <a:spcBef>
                <a:spcPct val="0"/>
              </a:spcBef>
              <a:spcAft>
                <a:spcPct val="0"/>
              </a:spcAft>
            </a:pPr>
            <a:r>
              <a:rPr lang="en-US" altLang="it-IT" sz="1400" b="1" dirty="0">
                <a:solidFill>
                  <a:srgbClr val="0D0D0D"/>
                </a:solidFill>
                <a:latin typeface="Calibri" panose="020F0502020204030204" pitchFamily="34" charset="0"/>
                <a:ea typeface="MS PGothic" panose="020B0600070205080204" pitchFamily="34" charset="-128"/>
                <a:cs typeface="Calibri" panose="020F0502020204030204" pitchFamily="34" charset="0"/>
              </a:rPr>
              <a:t>Ischemic risk reduction is uncertain</a:t>
            </a:r>
          </a:p>
        </p:txBody>
      </p:sp>
      <p:sp>
        <p:nvSpPr>
          <p:cNvPr id="16" name="Rettangolo 15"/>
          <p:cNvSpPr/>
          <p:nvPr/>
        </p:nvSpPr>
        <p:spPr>
          <a:xfrm>
            <a:off x="4572000" y="977728"/>
            <a:ext cx="4343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8062" name="Rettangolo 1"/>
          <p:cNvSpPr>
            <a:spLocks noChangeArrowheads="1"/>
          </p:cNvSpPr>
          <p:nvPr/>
        </p:nvSpPr>
        <p:spPr bwMode="auto">
          <a:xfrm>
            <a:off x="380999" y="0"/>
            <a:ext cx="2490989"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it-IT" altLang="it-IT" b="1" dirty="0">
                <a:solidFill>
                  <a:srgbClr val="7F7F7F"/>
                </a:solidFill>
                <a:ea typeface="MS PGothic" panose="020B0600070205080204" pitchFamily="34" charset="-128"/>
                <a:cs typeface="Calibri" panose="020F0502020204030204" pitchFamily="34" charset="0"/>
              </a:rPr>
              <a:t>Time of </a:t>
            </a:r>
            <a:r>
              <a:rPr lang="it-IT" altLang="it-IT" b="1" dirty="0" err="1">
                <a:solidFill>
                  <a:srgbClr val="7F7F7F"/>
                </a:solidFill>
                <a:ea typeface="MS PGothic" panose="020B0600070205080204" pitchFamily="34" charset="-128"/>
                <a:cs typeface="Calibri" panose="020F0502020204030204" pitchFamily="34" charset="0"/>
              </a:rPr>
              <a:t>starting</a:t>
            </a:r>
            <a:endParaRPr lang="it-IT" altLang="it-IT" b="1" dirty="0">
              <a:solidFill>
                <a:srgbClr val="7F7F7F"/>
              </a:solidFill>
              <a:ea typeface="MS PGothic" panose="020B0600070205080204" pitchFamily="34" charset="-128"/>
              <a:cs typeface="Calibri" panose="020F0502020204030204" pitchFamily="34" charset="0"/>
            </a:endParaRPr>
          </a:p>
        </p:txBody>
      </p:sp>
      <p:sp>
        <p:nvSpPr>
          <p:cNvPr id="7" name="Rettangolo 6"/>
          <p:cNvSpPr/>
          <p:nvPr/>
        </p:nvSpPr>
        <p:spPr>
          <a:xfrm>
            <a:off x="685800" y="2878788"/>
            <a:ext cx="7208949" cy="123031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7" name="Rettangolo 16"/>
          <p:cNvSpPr/>
          <p:nvPr/>
        </p:nvSpPr>
        <p:spPr>
          <a:xfrm>
            <a:off x="685800" y="2878788"/>
            <a:ext cx="7696200" cy="1251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Tree>
    <p:extLst>
      <p:ext uri="{BB962C8B-B14F-4D97-AF65-F5344CB8AC3E}">
        <p14:creationId xmlns:p14="http://schemas.microsoft.com/office/powerpoint/2010/main" val="3586352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xit" presetSubtype="0" fill="hold" grpId="0" nodeType="clickEffect">
                                  <p:stCondLst>
                                    <p:cond delay="0"/>
                                  </p:stCondLst>
                                  <p:childTnLst>
                                    <p:anim calcmode="lin" valueType="num">
                                      <p:cBhvr>
                                        <p:cTn id="23" dur="1000"/>
                                        <p:tgtEl>
                                          <p:spTgt spid="16"/>
                                        </p:tgtEl>
                                        <p:attrNameLst>
                                          <p:attrName>ppt_w</p:attrName>
                                        </p:attrNameLst>
                                      </p:cBhvr>
                                      <p:tavLst>
                                        <p:tav tm="0">
                                          <p:val>
                                            <p:strVal val="ppt_w"/>
                                          </p:val>
                                        </p:tav>
                                        <p:tav tm="100000">
                                          <p:val>
                                            <p:strVal val="ppt_w*0.70"/>
                                          </p:val>
                                        </p:tav>
                                      </p:tavLst>
                                    </p:anim>
                                    <p:anim calcmode="lin" valueType="num">
                                      <p:cBhvr>
                                        <p:cTn id="24" dur="1000"/>
                                        <p:tgtEl>
                                          <p:spTgt spid="16"/>
                                        </p:tgtEl>
                                        <p:attrNameLst>
                                          <p:attrName>ppt_h</p:attrName>
                                        </p:attrNameLst>
                                      </p:cBhvr>
                                      <p:tavLst>
                                        <p:tav tm="0">
                                          <p:val>
                                            <p:strVal val="ppt_h"/>
                                          </p:val>
                                        </p:tav>
                                        <p:tav tm="100000">
                                          <p:val>
                                            <p:strVal val="ppt_h"/>
                                          </p:val>
                                        </p:tav>
                                      </p:tavLst>
                                    </p:anim>
                                    <p:animEffect transition="out" filter="fade">
                                      <p:cBhvr>
                                        <p:cTn id="25" dur="1000"/>
                                        <p:tgtEl>
                                          <p:spTgt spid="16"/>
                                        </p:tgtEl>
                                      </p:cBhvr>
                                    </p:animEffect>
                                    <p:set>
                                      <p:cBhvr>
                                        <p:cTn id="26" dur="1" fill="hold">
                                          <p:stCondLst>
                                            <p:cond delay="999"/>
                                          </p:stCondLst>
                                        </p:cTn>
                                        <p:tgtEl>
                                          <p:spTgt spid="1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8" presetClass="exit" presetSubtype="32" fill="hold" grpId="0" nodeType="clickEffect">
                                  <p:stCondLst>
                                    <p:cond delay="0"/>
                                  </p:stCondLst>
                                  <p:childTnLst>
                                    <p:animEffect transition="out" filter="diamond(out)">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ttangolo 1"/>
          <p:cNvSpPr>
            <a:spLocks noChangeArrowheads="1"/>
          </p:cNvSpPr>
          <p:nvPr/>
        </p:nvSpPr>
        <p:spPr bwMode="auto">
          <a:xfrm>
            <a:off x="381000" y="381000"/>
            <a:ext cx="8213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lang="en-US" altLang="it-IT" sz="3600" b="1">
                <a:solidFill>
                  <a:srgbClr val="C00000"/>
                </a:solidFill>
                <a:ea typeface="MS PGothic" panose="020B0600070205080204" pitchFamily="34" charset="-128"/>
              </a:rPr>
              <a:t>The « optimal » DAPT duration for ACS??</a:t>
            </a:r>
            <a:endParaRPr lang="it-IT" altLang="it-IT" sz="3600" b="1">
              <a:solidFill>
                <a:srgbClr val="C00000"/>
              </a:solidFill>
              <a:latin typeface="Arial" panose="020B0604020202020204" pitchFamily="34" charset="0"/>
              <a:ea typeface="MS PGothic" panose="020B0600070205080204" pitchFamily="34" charset="-128"/>
            </a:endParaRPr>
          </a:p>
        </p:txBody>
      </p:sp>
      <p:pic>
        <p:nvPicPr>
          <p:cNvPr id="25907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43063"/>
            <a:ext cx="8915400" cy="483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4"/>
          <p:cNvSpPr/>
          <p:nvPr/>
        </p:nvSpPr>
        <p:spPr>
          <a:xfrm>
            <a:off x="1905000" y="1828800"/>
            <a:ext cx="7086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pic>
        <p:nvPicPr>
          <p:cNvPr id="259077" name="Picture 24" descr="13831d1181375551-logo-universita-logo-sapienz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9078" name="Picture 11" descr="LogoDCGV300pix"/>
          <p:cNvPicPr>
            <a:picLocks noChangeAspect="1" noChangeArrowheads="1"/>
          </p:cNvPicPr>
          <p:nvPr/>
        </p:nvPicPr>
        <p:blipFill>
          <a:blip r:embed="rId5" cstate="print">
            <a:lum contrast="12000"/>
            <a:extLst>
              <a:ext uri="{28A0092B-C50C-407E-A947-70E740481C1C}">
                <a14:useLocalDpi xmlns:a14="http://schemas.microsoft.com/office/drawing/2010/main" val="0"/>
              </a:ext>
            </a:extLst>
          </a:blip>
          <a:srcRect/>
          <a:stretch>
            <a:fillRect/>
          </a:stretch>
        </p:blipFill>
        <p:spPr bwMode="auto">
          <a:xfrm>
            <a:off x="8804275" y="0"/>
            <a:ext cx="339725" cy="3810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59079" name="Rettangolo 1"/>
          <p:cNvSpPr>
            <a:spLocks noChangeArrowheads="1"/>
          </p:cNvSpPr>
          <p:nvPr/>
        </p:nvSpPr>
        <p:spPr bwMode="auto">
          <a:xfrm>
            <a:off x="381000" y="76200"/>
            <a:ext cx="3446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lang="it-IT" altLang="it-IT" sz="1800" b="1">
                <a:solidFill>
                  <a:srgbClr val="7F7F7F"/>
                </a:solidFill>
                <a:ea typeface="MS PGothic" panose="020B0600070205080204" pitchFamily="34" charset="-128"/>
                <a:cs typeface="Calibri" panose="020F0502020204030204" pitchFamily="34" charset="0"/>
              </a:rPr>
              <a:t>Duration in the follow-up post-PCI</a:t>
            </a:r>
          </a:p>
        </p:txBody>
      </p:sp>
      <p:pic>
        <p:nvPicPr>
          <p:cNvPr id="259080" name="Picture 1" descr="DAPT 2017_ESC_Final for web 001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28863" y="1327150"/>
            <a:ext cx="6810375" cy="377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9081" name="CasellaDiTesto 1"/>
          <p:cNvSpPr txBox="1">
            <a:spLocks noChangeArrowheads="1"/>
          </p:cNvSpPr>
          <p:nvPr/>
        </p:nvSpPr>
        <p:spPr bwMode="auto">
          <a:xfrm>
            <a:off x="228600" y="4343400"/>
            <a:ext cx="184150" cy="369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endParaRPr lang="it-IT" altLang="it-IT" sz="1800" b="1">
              <a:solidFill>
                <a:srgbClr val="C00000"/>
              </a:solidFill>
              <a:latin typeface="Arial" panose="020B0604020202020204" pitchFamily="34" charset="0"/>
              <a:ea typeface="MS PGothic" panose="020B0600070205080204" pitchFamily="34" charset="-128"/>
            </a:endParaRPr>
          </a:p>
        </p:txBody>
      </p:sp>
      <p:sp>
        <p:nvSpPr>
          <p:cNvPr id="3" name="CasellaDiTesto 2"/>
          <p:cNvSpPr txBox="1"/>
          <p:nvPr/>
        </p:nvSpPr>
        <p:spPr>
          <a:xfrm>
            <a:off x="4114800" y="5029200"/>
            <a:ext cx="914400" cy="400050"/>
          </a:xfrm>
          <a:prstGeom prst="rect">
            <a:avLst/>
          </a:prstGeom>
          <a:noFill/>
        </p:spPr>
        <p:txBody>
          <a:bodyPr wrap="none">
            <a:spAutoFit/>
          </a:bodyPr>
          <a:lstStyle/>
          <a:p>
            <a:pPr eaLnBrk="0" fontAlgn="base" hangingPunct="0">
              <a:spcBef>
                <a:spcPct val="0"/>
              </a:spcBef>
              <a:spcAft>
                <a:spcPct val="0"/>
              </a:spcAft>
              <a:defRPr/>
            </a:pPr>
            <a:r>
              <a:rPr lang="it-IT" sz="2000" dirty="0">
                <a:solidFill>
                  <a:srgbClr val="808080">
                    <a:lumMod val="50000"/>
                  </a:srgbClr>
                </a:solidFill>
                <a:latin typeface="Arial" panose="020B0604020202020204" pitchFamily="34" charset="0"/>
                <a:ea typeface="MS PGothic" panose="020B0600070205080204" pitchFamily="34" charset="-128"/>
              </a:rPr>
              <a:t>CURE</a:t>
            </a:r>
          </a:p>
        </p:txBody>
      </p:sp>
      <p:cxnSp>
        <p:nvCxnSpPr>
          <p:cNvPr id="6" name="Connettore 2 5"/>
          <p:cNvCxnSpPr/>
          <p:nvPr/>
        </p:nvCxnSpPr>
        <p:spPr>
          <a:xfrm>
            <a:off x="4953000" y="5334000"/>
            <a:ext cx="762000" cy="381000"/>
          </a:xfrm>
          <a:prstGeom prst="straightConnector1">
            <a:avLst/>
          </a:prstGeom>
          <a:ln w="57150">
            <a:solidFill>
              <a:schemeClr val="tx1">
                <a:lumMod val="95000"/>
                <a:lumOff val="5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76200" y="5675313"/>
            <a:ext cx="5334000" cy="9540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lang="en-US" altLang="it-IT" sz="2800" b="1">
                <a:solidFill>
                  <a:srgbClr val="C00000"/>
                </a:solidFill>
                <a:latin typeface="Arial" panose="020B0604020202020204" pitchFamily="34" charset="0"/>
                <a:ea typeface="MS PGothic" panose="020B0600070205080204" pitchFamily="34" charset="-128"/>
              </a:rPr>
              <a:t>Perchè la DAPT oltre i 12 mesi </a:t>
            </a:r>
          </a:p>
          <a:p>
            <a:pPr eaLnBrk="0" fontAlgn="base" hangingPunct="0">
              <a:spcBef>
                <a:spcPct val="0"/>
              </a:spcBef>
              <a:spcAft>
                <a:spcPct val="0"/>
              </a:spcAft>
              <a:buClrTx/>
              <a:buSzTx/>
              <a:buFontTx/>
              <a:buNone/>
            </a:pPr>
            <a:r>
              <a:rPr lang="en-US" altLang="it-IT" sz="2800" b="1">
                <a:solidFill>
                  <a:srgbClr val="C00000"/>
                </a:solidFill>
                <a:latin typeface="Arial" panose="020B0604020202020204" pitchFamily="34" charset="0"/>
                <a:ea typeface="MS PGothic" panose="020B0600070205080204" pitchFamily="34" charset="-128"/>
              </a:rPr>
              <a:t>	e per quali pazienti?</a:t>
            </a:r>
          </a:p>
        </p:txBody>
      </p:sp>
      <p:sp>
        <p:nvSpPr>
          <p:cNvPr id="2" name="Rettangolo 1"/>
          <p:cNvSpPr/>
          <p:nvPr/>
        </p:nvSpPr>
        <p:spPr>
          <a:xfrm>
            <a:off x="7181273" y="5795818"/>
            <a:ext cx="1685636" cy="658091"/>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FFFF"/>
              </a:solidFill>
            </a:endParaRPr>
          </a:p>
        </p:txBody>
      </p:sp>
      <p:sp>
        <p:nvSpPr>
          <p:cNvPr id="4" name="CasellaDiTesto 3"/>
          <p:cNvSpPr txBox="1"/>
          <p:nvPr/>
        </p:nvSpPr>
        <p:spPr>
          <a:xfrm>
            <a:off x="8100810" y="4060062"/>
            <a:ext cx="563844" cy="318755"/>
          </a:xfrm>
          <a:prstGeom prst="rect">
            <a:avLst/>
          </a:prstGeom>
          <a:noFill/>
        </p:spPr>
        <p:txBody>
          <a:bodyPr wrap="square" rtlCol="0">
            <a:spAutoFit/>
          </a:bodyPr>
          <a:lstStyle/>
          <a:p>
            <a:r>
              <a:rPr lang="it-IT" sz="1400" b="1" dirty="0">
                <a:solidFill>
                  <a:srgbClr val="FF0000"/>
                </a:solidFill>
              </a:rPr>
              <a:t>New</a:t>
            </a:r>
          </a:p>
        </p:txBody>
      </p:sp>
    </p:spTree>
    <p:extLst>
      <p:ext uri="{BB962C8B-B14F-4D97-AF65-F5344CB8AC3E}">
        <p14:creationId xmlns:p14="http://schemas.microsoft.com/office/powerpoint/2010/main" val="21948106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55" presetClass="exit" presetSubtype="0" fill="hold" grpId="0" nodeType="withEffect">
                                  <p:stCondLst>
                                    <p:cond delay="0"/>
                                  </p:stCondLst>
                                  <p:childTnLst>
                                    <p:anim calcmode="lin" valueType="num">
                                      <p:cBhvr>
                                        <p:cTn id="14" dur="1000"/>
                                        <p:tgtEl>
                                          <p:spTgt spid="2"/>
                                        </p:tgtEl>
                                        <p:attrNameLst>
                                          <p:attrName>ppt_w</p:attrName>
                                        </p:attrNameLst>
                                      </p:cBhvr>
                                      <p:tavLst>
                                        <p:tav tm="0">
                                          <p:val>
                                            <p:strVal val="ppt_w"/>
                                          </p:val>
                                        </p:tav>
                                        <p:tav tm="100000">
                                          <p:val>
                                            <p:strVal val="ppt_w*0.70"/>
                                          </p:val>
                                        </p:tav>
                                      </p:tavLst>
                                    </p:anim>
                                    <p:anim calcmode="lin" valueType="num">
                                      <p:cBhvr>
                                        <p:cTn id="15" dur="1000"/>
                                        <p:tgtEl>
                                          <p:spTgt spid="2"/>
                                        </p:tgtEl>
                                        <p:attrNameLst>
                                          <p:attrName>ppt_h</p:attrName>
                                        </p:attrNameLst>
                                      </p:cBhvr>
                                      <p:tavLst>
                                        <p:tav tm="0">
                                          <p:val>
                                            <p:strVal val="ppt_h"/>
                                          </p:val>
                                        </p:tav>
                                        <p:tav tm="100000">
                                          <p:val>
                                            <p:strVal val="ppt_h"/>
                                          </p:val>
                                        </p:tav>
                                      </p:tavLst>
                                    </p:anim>
                                    <p:animEffect transition="out" filter="fade">
                                      <p:cBhvr>
                                        <p:cTn id="16" dur="1000"/>
                                        <p:tgtEl>
                                          <p:spTgt spid="2"/>
                                        </p:tgtEl>
                                      </p:cBhvr>
                                    </p:animEffect>
                                    <p:set>
                                      <p:cBhvr>
                                        <p:cTn id="1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3" name="Immagine 1" descr="Immagine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80" y="1004551"/>
            <a:ext cx="5253852" cy="3902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asellaDiTesto 2"/>
          <p:cNvSpPr txBox="1">
            <a:spLocks noChangeArrowheads="1"/>
          </p:cNvSpPr>
          <p:nvPr/>
        </p:nvSpPr>
        <p:spPr bwMode="auto">
          <a:xfrm>
            <a:off x="5299364" y="2036395"/>
            <a:ext cx="3810001" cy="2308324"/>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3600" b="1" dirty="0">
                <a:solidFill>
                  <a:srgbClr val="FFFFFF"/>
                </a:solidFill>
                <a:latin typeface="Calibri"/>
              </a:rPr>
              <a:t>Look </a:t>
            </a:r>
            <a:r>
              <a:rPr lang="it-IT" sz="3600" b="1" dirty="0" err="1">
                <a:solidFill>
                  <a:srgbClr val="FFFFFF"/>
                </a:solidFill>
                <a:latin typeface="Calibri"/>
              </a:rPr>
              <a:t>beyond</a:t>
            </a:r>
            <a:r>
              <a:rPr lang="it-IT" sz="3600" b="1" dirty="0">
                <a:solidFill>
                  <a:srgbClr val="FFFFFF"/>
                </a:solidFill>
                <a:latin typeface="Calibri"/>
              </a:rPr>
              <a:t> the </a:t>
            </a:r>
            <a:r>
              <a:rPr lang="it-IT" sz="3600" b="1" dirty="0" err="1">
                <a:solidFill>
                  <a:srgbClr val="FFFFFF"/>
                </a:solidFill>
                <a:latin typeface="Calibri"/>
              </a:rPr>
              <a:t>stent</a:t>
            </a:r>
            <a:r>
              <a:rPr lang="it-IT" sz="3600" b="1" dirty="0">
                <a:solidFill>
                  <a:srgbClr val="FFFFFF"/>
                </a:solidFill>
                <a:latin typeface="Calibri"/>
              </a:rPr>
              <a:t>…</a:t>
            </a:r>
          </a:p>
          <a:p>
            <a:r>
              <a:rPr lang="it-IT" sz="3600" b="1" dirty="0" err="1">
                <a:solidFill>
                  <a:srgbClr val="FFFFFF"/>
                </a:solidFill>
                <a:latin typeface="Calibri"/>
              </a:rPr>
              <a:t>It</a:t>
            </a:r>
            <a:r>
              <a:rPr lang="it-IT" sz="3600" b="1" dirty="0">
                <a:solidFill>
                  <a:srgbClr val="FFFFFF"/>
                </a:solidFill>
                <a:latin typeface="Calibri"/>
              </a:rPr>
              <a:t>’ </a:t>
            </a:r>
            <a:r>
              <a:rPr lang="it-IT" sz="3600" b="1" dirty="0" err="1">
                <a:solidFill>
                  <a:srgbClr val="FFFFFF"/>
                </a:solidFill>
                <a:latin typeface="Calibri"/>
              </a:rPr>
              <a:t>about</a:t>
            </a:r>
            <a:r>
              <a:rPr lang="it-IT" sz="3600" b="1" dirty="0">
                <a:solidFill>
                  <a:srgbClr val="FFFFFF"/>
                </a:solidFill>
                <a:latin typeface="Calibri"/>
              </a:rPr>
              <a:t> </a:t>
            </a:r>
            <a:r>
              <a:rPr lang="it-IT" sz="3600" b="1" dirty="0" err="1">
                <a:solidFill>
                  <a:srgbClr val="FFFFFF"/>
                </a:solidFill>
                <a:latin typeface="Calibri"/>
              </a:rPr>
              <a:t>atherothombosis</a:t>
            </a:r>
            <a:r>
              <a:rPr lang="it-IT" sz="3600" b="1" dirty="0">
                <a:solidFill>
                  <a:srgbClr val="FFFFFF"/>
                </a:solidFill>
                <a:latin typeface="Calibri"/>
              </a:rPr>
              <a:t>!!</a:t>
            </a:r>
          </a:p>
        </p:txBody>
      </p:sp>
      <p:pic>
        <p:nvPicPr>
          <p:cNvPr id="361475" name="Picture 24" descr="13831d1181375551-logo-universita-logo-sapienz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1476" name="Picture 11" descr="LogoDCGV300pix"/>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1240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3"/>
          <p:cNvSpPr>
            <a:spLocks noGrp="1"/>
          </p:cNvSpPr>
          <p:nvPr>
            <p:ph type="title"/>
          </p:nvPr>
        </p:nvSpPr>
        <p:spPr>
          <a:xfrm>
            <a:off x="109469" y="437679"/>
            <a:ext cx="8228013" cy="1433512"/>
          </a:xfrm>
        </p:spPr>
        <p:txBody>
          <a:bodyPr/>
          <a:lstStyle/>
          <a:p>
            <a:pPr eaLnBrk="1" hangingPunct="1"/>
            <a:r>
              <a:rPr lang="en-US" altLang="it-IT" sz="3200" b="1" dirty="0">
                <a:solidFill>
                  <a:srgbClr val="C00000"/>
                </a:solidFill>
                <a:latin typeface="+mn-lt"/>
                <a:ea typeface="MS PGothic" panose="020B0600070205080204" pitchFamily="34" charset="-128"/>
              </a:rPr>
              <a:t>Reason to prolonged DAPT &gt;12 months</a:t>
            </a:r>
            <a:br>
              <a:rPr lang="en-US" altLang="it-IT" sz="3200" b="1" dirty="0">
                <a:solidFill>
                  <a:srgbClr val="C00000"/>
                </a:solidFill>
                <a:latin typeface="+mn-lt"/>
                <a:ea typeface="MS PGothic" panose="020B0600070205080204" pitchFamily="34" charset="-128"/>
              </a:rPr>
            </a:br>
            <a:r>
              <a:rPr lang="it-IT" sz="2000" b="1" dirty="0">
                <a:solidFill>
                  <a:srgbClr val="C00000"/>
                </a:solidFill>
              </a:rPr>
              <a:t>Look </a:t>
            </a:r>
            <a:r>
              <a:rPr lang="it-IT" sz="2000" b="1" dirty="0" err="1">
                <a:solidFill>
                  <a:srgbClr val="C00000"/>
                </a:solidFill>
              </a:rPr>
              <a:t>beyond</a:t>
            </a:r>
            <a:r>
              <a:rPr lang="it-IT" sz="2000" b="1" dirty="0">
                <a:solidFill>
                  <a:srgbClr val="C00000"/>
                </a:solidFill>
              </a:rPr>
              <a:t> the </a:t>
            </a:r>
            <a:r>
              <a:rPr lang="it-IT" sz="2000" b="1" dirty="0" err="1">
                <a:solidFill>
                  <a:srgbClr val="C00000"/>
                </a:solidFill>
              </a:rPr>
              <a:t>stent</a:t>
            </a:r>
            <a:r>
              <a:rPr lang="it-IT" sz="2000" b="1" dirty="0">
                <a:solidFill>
                  <a:srgbClr val="C00000"/>
                </a:solidFill>
              </a:rPr>
              <a:t>… </a:t>
            </a:r>
            <a:r>
              <a:rPr lang="it-IT" sz="2000" b="1" dirty="0" err="1">
                <a:solidFill>
                  <a:srgbClr val="C00000"/>
                </a:solidFill>
              </a:rPr>
              <a:t>about</a:t>
            </a:r>
            <a:r>
              <a:rPr lang="it-IT" sz="2000" b="1" dirty="0">
                <a:solidFill>
                  <a:srgbClr val="C00000"/>
                </a:solidFill>
              </a:rPr>
              <a:t> </a:t>
            </a:r>
            <a:r>
              <a:rPr lang="it-IT" sz="2000" b="1" dirty="0" err="1">
                <a:solidFill>
                  <a:srgbClr val="C00000"/>
                </a:solidFill>
              </a:rPr>
              <a:t>atherothombosis</a:t>
            </a:r>
            <a:r>
              <a:rPr lang="it-IT" sz="2000" b="1" dirty="0">
                <a:solidFill>
                  <a:srgbClr val="C00000"/>
                </a:solidFill>
              </a:rPr>
              <a:t>!!</a:t>
            </a:r>
            <a:br>
              <a:rPr lang="it-IT" sz="2000" b="1" dirty="0">
                <a:solidFill>
                  <a:srgbClr val="C00000"/>
                </a:solidFill>
              </a:rPr>
            </a:br>
            <a:r>
              <a:rPr lang="en-US" altLang="it-IT" sz="2000" dirty="0">
                <a:solidFill>
                  <a:srgbClr val="C00000"/>
                </a:solidFill>
                <a:ea typeface="MS PGothic" panose="020B0600070205080204" pitchFamily="34" charset="-128"/>
              </a:rPr>
              <a:t/>
            </a:r>
            <a:br>
              <a:rPr lang="en-US" altLang="it-IT" sz="2000" dirty="0">
                <a:solidFill>
                  <a:srgbClr val="C00000"/>
                </a:solidFill>
                <a:ea typeface="MS PGothic" panose="020B0600070205080204" pitchFamily="34" charset="-128"/>
              </a:rPr>
            </a:br>
            <a:endParaRPr lang="en-US" altLang="it-IT" sz="2000" dirty="0">
              <a:solidFill>
                <a:srgbClr val="C00000"/>
              </a:solidFill>
              <a:ea typeface="MS PGothic" panose="020B0600070205080204" pitchFamily="34" charset="-128"/>
            </a:endParaRPr>
          </a:p>
        </p:txBody>
      </p:sp>
      <p:sp>
        <p:nvSpPr>
          <p:cNvPr id="261123" name="Espace réservé du contenu 4"/>
          <p:cNvSpPr>
            <a:spLocks noGrp="1"/>
          </p:cNvSpPr>
          <p:nvPr>
            <p:ph sz="half" idx="4294967295"/>
          </p:nvPr>
        </p:nvSpPr>
        <p:spPr>
          <a:xfrm>
            <a:off x="295610" y="1807228"/>
            <a:ext cx="4038600" cy="3511747"/>
          </a:xfrm>
        </p:spPr>
        <p:txBody>
          <a:bodyPr/>
          <a:lstStyle/>
          <a:p>
            <a:pPr marL="0" lvl="1" indent="0">
              <a:buFont typeface="Arial" panose="020B0604020202020204" pitchFamily="34" charset="0"/>
              <a:buNone/>
            </a:pPr>
            <a:r>
              <a:rPr lang="en-GB" altLang="it-IT" sz="2000" dirty="0">
                <a:ea typeface="MS PGothic" panose="020B0600070205080204" pitchFamily="34" charset="-128"/>
              </a:rPr>
              <a:t>The long-term risk of very late thrombosis after PCI does not decrease over time</a:t>
            </a:r>
          </a:p>
          <a:p>
            <a:endParaRPr lang="en-GB" altLang="it-IT" dirty="0">
              <a:ea typeface="MS PGothic" panose="020B0600070205080204" pitchFamily="34" charset="-128"/>
            </a:endParaRPr>
          </a:p>
        </p:txBody>
      </p:sp>
      <p:sp>
        <p:nvSpPr>
          <p:cNvPr id="3076" name="Espace réservé du contenu 5"/>
          <p:cNvSpPr>
            <a:spLocks noGrp="1"/>
          </p:cNvSpPr>
          <p:nvPr>
            <p:ph sz="half" idx="4294967295"/>
          </p:nvPr>
        </p:nvSpPr>
        <p:spPr>
          <a:xfrm>
            <a:off x="4741863" y="1498135"/>
            <a:ext cx="4249737" cy="1026128"/>
          </a:xfrm>
        </p:spPr>
        <p:txBody>
          <a:bodyPr/>
          <a:lstStyle/>
          <a:p>
            <a:pPr marL="0" indent="0">
              <a:buFont typeface="Arial" panose="020B0604020202020204" pitchFamily="34" charset="0"/>
              <a:buNone/>
            </a:pPr>
            <a:r>
              <a:rPr lang="en-GB" altLang="it-IT" sz="2000" dirty="0">
                <a:ea typeface="MS PGothic" panose="020B0600070205080204" pitchFamily="34" charset="-128"/>
              </a:rPr>
              <a:t>Nearly half of the recurrent MACE after PCI for ACS are associated with non-culprit lesions at the time of PCI </a:t>
            </a:r>
          </a:p>
        </p:txBody>
      </p:sp>
      <p:sp>
        <p:nvSpPr>
          <p:cNvPr id="261125" name="Rectangle 1"/>
          <p:cNvSpPr>
            <a:spLocks noChangeArrowheads="1"/>
          </p:cNvSpPr>
          <p:nvPr/>
        </p:nvSpPr>
        <p:spPr bwMode="auto">
          <a:xfrm>
            <a:off x="827088" y="6003749"/>
            <a:ext cx="26098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fontAlgn="base">
              <a:spcBef>
                <a:spcPct val="20000"/>
              </a:spcBef>
              <a:spcAft>
                <a:spcPct val="0"/>
              </a:spcAft>
              <a:buClr>
                <a:srgbClr val="CCCCFF"/>
              </a:buClr>
              <a:buSzPct val="80000"/>
              <a:buFont typeface="Wingdings" panose="05000000000000000000" pitchFamily="2" charset="2"/>
              <a:buNone/>
            </a:pPr>
            <a:r>
              <a:rPr lang="en-GB" altLang="it-IT" sz="1400" dirty="0" err="1">
                <a:latin typeface="Arial" panose="020B0604020202020204" pitchFamily="34" charset="0"/>
              </a:rPr>
              <a:t>Wenaweser</a:t>
            </a:r>
            <a:r>
              <a:rPr lang="en-GB" altLang="it-IT" sz="1400" dirty="0">
                <a:latin typeface="Arial" panose="020B0604020202020204" pitchFamily="34" charset="0"/>
              </a:rPr>
              <a:t> P et al. JACC 2008;52</a:t>
            </a:r>
          </a:p>
        </p:txBody>
      </p:sp>
      <p:sp>
        <p:nvSpPr>
          <p:cNvPr id="3" name="Rectangle 2"/>
          <p:cNvSpPr>
            <a:spLocks noChangeArrowheads="1"/>
          </p:cNvSpPr>
          <p:nvPr/>
        </p:nvSpPr>
        <p:spPr bwMode="auto">
          <a:xfrm>
            <a:off x="4971000" y="5971793"/>
            <a:ext cx="3195637"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marL="455613" lvl="1" indent="1588" fontAlgn="base">
              <a:lnSpc>
                <a:spcPct val="90000"/>
              </a:lnSpc>
              <a:spcBef>
                <a:spcPct val="0"/>
              </a:spcBef>
              <a:spcAft>
                <a:spcPct val="0"/>
              </a:spcAft>
              <a:buClrTx/>
              <a:buSzTx/>
              <a:buFont typeface="Arial" panose="020B0604020202020204" pitchFamily="34" charset="0"/>
              <a:buNone/>
            </a:pPr>
            <a:r>
              <a:rPr lang="en-GB" altLang="it-IT" sz="1400" dirty="0">
                <a:latin typeface="Arial" panose="020B0604020202020204" pitchFamily="34" charset="0"/>
              </a:rPr>
              <a:t>Stone G et al. N </a:t>
            </a:r>
            <a:r>
              <a:rPr lang="en-GB" altLang="it-IT" sz="1400" dirty="0" err="1">
                <a:latin typeface="Arial" panose="020B0604020202020204" pitchFamily="34" charset="0"/>
              </a:rPr>
              <a:t>Engl</a:t>
            </a:r>
            <a:r>
              <a:rPr lang="en-GB" altLang="it-IT" sz="1400" dirty="0">
                <a:latin typeface="Arial" panose="020B0604020202020204" pitchFamily="34" charset="0"/>
              </a:rPr>
              <a:t> J Med 2011;364</a:t>
            </a:r>
          </a:p>
        </p:txBody>
      </p:sp>
      <p:pic>
        <p:nvPicPr>
          <p:cNvPr id="261127" name="Picture 3"/>
          <p:cNvPicPr>
            <a:picLocks noChangeAspect="1" noChangeArrowheads="1"/>
          </p:cNvPicPr>
          <p:nvPr/>
        </p:nvPicPr>
        <p:blipFill>
          <a:blip r:embed="rId3">
            <a:extLst>
              <a:ext uri="{28A0092B-C50C-407E-A947-70E740481C1C}">
                <a14:useLocalDpi xmlns:a14="http://schemas.microsoft.com/office/drawing/2010/main" val="0"/>
              </a:ext>
            </a:extLst>
          </a:blip>
          <a:srcRect l="5119" t="769" b="28600"/>
          <a:stretch>
            <a:fillRect/>
          </a:stretch>
        </p:blipFill>
        <p:spPr bwMode="auto">
          <a:xfrm>
            <a:off x="109469" y="2912126"/>
            <a:ext cx="4338638" cy="2941706"/>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Lst>
        </p:spPr>
      </p:pic>
      <p:pic>
        <p:nvPicPr>
          <p:cNvPr id="10" name="Picture 4" descr="prospect MACE.tiff"/>
          <p:cNvPicPr>
            <a:picLocks noChangeAspect="1"/>
          </p:cNvPicPr>
          <p:nvPr/>
        </p:nvPicPr>
        <p:blipFill>
          <a:blip r:embed="rId4">
            <a:extLst>
              <a:ext uri="{28A0092B-C50C-407E-A947-70E740481C1C}">
                <a14:useLocalDpi xmlns:a14="http://schemas.microsoft.com/office/drawing/2010/main" val="0"/>
              </a:ext>
            </a:extLst>
          </a:blip>
          <a:srcRect b="20032"/>
          <a:stretch>
            <a:fillRect/>
          </a:stretch>
        </p:blipFill>
        <p:spPr bwMode="auto">
          <a:xfrm>
            <a:off x="4520485" y="2912126"/>
            <a:ext cx="4556046" cy="296064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61129" name="Picture 24" descr="13831d1181375551-logo-universita-logo-sapienz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52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1130" name="Picture 11" descr="LogoDCGV300pix"/>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736013" y="0"/>
            <a:ext cx="407987" cy="457200"/>
          </a:xfrm>
          <a:prstGeom prst="rect">
            <a:avLst/>
          </a:prstGeom>
          <a:solidFill>
            <a:srgbClr val="395AFC"/>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61131" name="CasellaDiTesto 10"/>
          <p:cNvSpPr txBox="1">
            <a:spLocks noChangeArrowheads="1"/>
          </p:cNvSpPr>
          <p:nvPr/>
        </p:nvSpPr>
        <p:spPr bwMode="auto">
          <a:xfrm>
            <a:off x="93370" y="1417058"/>
            <a:ext cx="15176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lang="it-IT" altLang="it-IT" sz="1800" b="1" i="1" dirty="0">
                <a:solidFill>
                  <a:srgbClr val="FF0000"/>
                </a:solidFill>
                <a:latin typeface="Arial" panose="020B0604020202020204" pitchFamily="34" charset="0"/>
                <a:ea typeface="MS PGothic" panose="020B0600070205080204" pitchFamily="34" charset="-128"/>
              </a:rPr>
              <a:t>EVIDENCE!!</a:t>
            </a:r>
          </a:p>
        </p:txBody>
      </p:sp>
      <p:sp>
        <p:nvSpPr>
          <p:cNvPr id="261132" name="Rettangolo 1"/>
          <p:cNvSpPr>
            <a:spLocks noChangeArrowheads="1"/>
          </p:cNvSpPr>
          <p:nvPr/>
        </p:nvSpPr>
        <p:spPr bwMode="auto">
          <a:xfrm>
            <a:off x="381000" y="0"/>
            <a:ext cx="3446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cs typeface="Arial" panose="020B0604020202020204" pitchFamily="34" charset="0"/>
              </a:defRPr>
            </a:lvl9pPr>
          </a:lstStyle>
          <a:p>
            <a:pPr eaLnBrk="0" fontAlgn="base" hangingPunct="0">
              <a:spcBef>
                <a:spcPct val="0"/>
              </a:spcBef>
              <a:spcAft>
                <a:spcPct val="0"/>
              </a:spcAft>
              <a:buClrTx/>
              <a:buSzTx/>
              <a:buFontTx/>
              <a:buNone/>
            </a:pPr>
            <a:r>
              <a:rPr lang="it-IT" altLang="it-IT" sz="1800" b="1">
                <a:solidFill>
                  <a:srgbClr val="7F7F7F"/>
                </a:solidFill>
                <a:ea typeface="MS PGothic" panose="020B0600070205080204" pitchFamily="34" charset="-128"/>
                <a:cs typeface="Calibri" panose="020F0502020204030204" pitchFamily="34" charset="0"/>
              </a:rPr>
              <a:t>Duration in the follow-up post-PCI</a:t>
            </a:r>
          </a:p>
        </p:txBody>
      </p:sp>
      <p:sp>
        <p:nvSpPr>
          <p:cNvPr id="2" name="Rettangolo 1"/>
          <p:cNvSpPr/>
          <p:nvPr/>
        </p:nvSpPr>
        <p:spPr>
          <a:xfrm>
            <a:off x="5456405" y="2432968"/>
            <a:ext cx="2451223" cy="374630"/>
          </a:xfrm>
          <a:prstGeom prst="rect">
            <a:avLst/>
          </a:prstGeom>
        </p:spPr>
        <p:txBody>
          <a:bodyPr wrap="square">
            <a:spAutoFit/>
          </a:bodyPr>
          <a:lstStyle/>
          <a:p>
            <a:pPr fontAlgn="base">
              <a:spcBef>
                <a:spcPct val="0"/>
              </a:spcBef>
              <a:spcAft>
                <a:spcPct val="0"/>
              </a:spcAft>
              <a:defRPr/>
            </a:pPr>
            <a:r>
              <a:rPr lang="en-US" b="1" dirty="0">
                <a:solidFill>
                  <a:srgbClr val="C00000"/>
                </a:solidFill>
                <a:effectLst>
                  <a:outerShdw blurRad="38100" dist="38100" dir="2700000" algn="tl">
                    <a:srgbClr val="000000">
                      <a:alpha val="43137"/>
                    </a:srgbClr>
                  </a:outerShdw>
                </a:effectLst>
                <a:ea typeface="ＭＳ Ｐゴシック" charset="0"/>
              </a:rPr>
              <a:t>PROSPECT study: </a:t>
            </a:r>
            <a:r>
              <a:rPr lang="en-US" b="1" dirty="0">
                <a:solidFill>
                  <a:srgbClr val="000000">
                    <a:lumMod val="85000"/>
                    <a:lumOff val="15000"/>
                  </a:srgbClr>
                </a:solidFill>
                <a:effectLst>
                  <a:outerShdw blurRad="38100" dist="38100" dir="2700000" algn="tl">
                    <a:srgbClr val="000000">
                      <a:alpha val="43137"/>
                    </a:srgbClr>
                  </a:outerShdw>
                </a:effectLst>
                <a:ea typeface="ＭＳ Ｐゴシック" charset="0"/>
              </a:rPr>
              <a:t>MACE</a:t>
            </a:r>
          </a:p>
        </p:txBody>
      </p:sp>
    </p:spTree>
    <p:extLst>
      <p:ext uri="{BB962C8B-B14F-4D97-AF65-F5344CB8AC3E}">
        <p14:creationId xmlns:p14="http://schemas.microsoft.com/office/powerpoint/2010/main" val="28473723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1131"/>
                                        </p:tgtEl>
                                        <p:attrNameLst>
                                          <p:attrName>style.visibility</p:attrName>
                                        </p:attrNameLst>
                                      </p:cBhvr>
                                      <p:to>
                                        <p:strVal val="visible"/>
                                      </p:to>
                                    </p:set>
                                    <p:anim calcmode="lin" valueType="num">
                                      <p:cBhvr>
                                        <p:cTn id="7" dur="1000" fill="hold"/>
                                        <p:tgtEl>
                                          <p:spTgt spid="261131"/>
                                        </p:tgtEl>
                                        <p:attrNameLst>
                                          <p:attrName>ppt_w</p:attrName>
                                        </p:attrNameLst>
                                      </p:cBhvr>
                                      <p:tavLst>
                                        <p:tav tm="0">
                                          <p:val>
                                            <p:strVal val="#ppt_w*0.70"/>
                                          </p:val>
                                        </p:tav>
                                        <p:tav tm="100000">
                                          <p:val>
                                            <p:strVal val="#ppt_w"/>
                                          </p:val>
                                        </p:tav>
                                      </p:tavLst>
                                    </p:anim>
                                    <p:anim calcmode="lin" valueType="num">
                                      <p:cBhvr>
                                        <p:cTn id="8" dur="1000" fill="hold"/>
                                        <p:tgtEl>
                                          <p:spTgt spid="261131"/>
                                        </p:tgtEl>
                                        <p:attrNameLst>
                                          <p:attrName>ppt_h</p:attrName>
                                        </p:attrNameLst>
                                      </p:cBhvr>
                                      <p:tavLst>
                                        <p:tav tm="0">
                                          <p:val>
                                            <p:strVal val="#ppt_h"/>
                                          </p:val>
                                        </p:tav>
                                        <p:tav tm="100000">
                                          <p:val>
                                            <p:strVal val="#ppt_h"/>
                                          </p:val>
                                        </p:tav>
                                      </p:tavLst>
                                    </p:anim>
                                    <p:animEffect transition="in" filter="fade">
                                      <p:cBhvr>
                                        <p:cTn id="9" dur="1000"/>
                                        <p:tgtEl>
                                          <p:spTgt spid="26113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1123">
                                            <p:txEl>
                                              <p:pRg st="0" end="0"/>
                                            </p:txEl>
                                          </p:spTgt>
                                        </p:tgtEl>
                                        <p:attrNameLst>
                                          <p:attrName>style.visibility</p:attrName>
                                        </p:attrNameLst>
                                      </p:cBhvr>
                                      <p:to>
                                        <p:strVal val="visible"/>
                                      </p:to>
                                    </p:set>
                                    <p:anim calcmode="lin" valueType="num">
                                      <p:cBhvr>
                                        <p:cTn id="12" dur="1000" fill="hold"/>
                                        <p:tgtEl>
                                          <p:spTgt spid="26112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6112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6112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61127"/>
                                        </p:tgtEl>
                                        <p:attrNameLst>
                                          <p:attrName>style.visibility</p:attrName>
                                        </p:attrNameLst>
                                      </p:cBhvr>
                                      <p:to>
                                        <p:strVal val="visible"/>
                                      </p:to>
                                    </p:set>
                                    <p:anim calcmode="lin" valueType="num">
                                      <p:cBhvr>
                                        <p:cTn id="17" dur="1000" fill="hold"/>
                                        <p:tgtEl>
                                          <p:spTgt spid="261127"/>
                                        </p:tgtEl>
                                        <p:attrNameLst>
                                          <p:attrName>ppt_w</p:attrName>
                                        </p:attrNameLst>
                                      </p:cBhvr>
                                      <p:tavLst>
                                        <p:tav tm="0">
                                          <p:val>
                                            <p:strVal val="#ppt_w*0.70"/>
                                          </p:val>
                                        </p:tav>
                                        <p:tav tm="100000">
                                          <p:val>
                                            <p:strVal val="#ppt_w"/>
                                          </p:val>
                                        </p:tav>
                                      </p:tavLst>
                                    </p:anim>
                                    <p:anim calcmode="lin" valueType="num">
                                      <p:cBhvr>
                                        <p:cTn id="18" dur="1000" fill="hold"/>
                                        <p:tgtEl>
                                          <p:spTgt spid="261127"/>
                                        </p:tgtEl>
                                        <p:attrNameLst>
                                          <p:attrName>ppt_h</p:attrName>
                                        </p:attrNameLst>
                                      </p:cBhvr>
                                      <p:tavLst>
                                        <p:tav tm="0">
                                          <p:val>
                                            <p:strVal val="#ppt_h"/>
                                          </p:val>
                                        </p:tav>
                                        <p:tav tm="100000">
                                          <p:val>
                                            <p:strVal val="#ppt_h"/>
                                          </p:val>
                                        </p:tav>
                                      </p:tavLst>
                                    </p:anim>
                                    <p:animEffect transition="in" filter="fade">
                                      <p:cBhvr>
                                        <p:cTn id="19" dur="1000"/>
                                        <p:tgtEl>
                                          <p:spTgt spid="26112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61125"/>
                                        </p:tgtEl>
                                        <p:attrNameLst>
                                          <p:attrName>style.visibility</p:attrName>
                                        </p:attrNameLst>
                                      </p:cBhvr>
                                      <p:to>
                                        <p:strVal val="visible"/>
                                      </p:to>
                                    </p:set>
                                    <p:anim calcmode="lin" valueType="num">
                                      <p:cBhvr>
                                        <p:cTn id="22" dur="1000" fill="hold"/>
                                        <p:tgtEl>
                                          <p:spTgt spid="261125"/>
                                        </p:tgtEl>
                                        <p:attrNameLst>
                                          <p:attrName>ppt_w</p:attrName>
                                        </p:attrNameLst>
                                      </p:cBhvr>
                                      <p:tavLst>
                                        <p:tav tm="0">
                                          <p:val>
                                            <p:strVal val="#ppt_w*0.70"/>
                                          </p:val>
                                        </p:tav>
                                        <p:tav tm="100000">
                                          <p:val>
                                            <p:strVal val="#ppt_w"/>
                                          </p:val>
                                        </p:tav>
                                      </p:tavLst>
                                    </p:anim>
                                    <p:anim calcmode="lin" valueType="num">
                                      <p:cBhvr>
                                        <p:cTn id="23" dur="1000" fill="hold"/>
                                        <p:tgtEl>
                                          <p:spTgt spid="261125"/>
                                        </p:tgtEl>
                                        <p:attrNameLst>
                                          <p:attrName>ppt_h</p:attrName>
                                        </p:attrNameLst>
                                      </p:cBhvr>
                                      <p:tavLst>
                                        <p:tav tm="0">
                                          <p:val>
                                            <p:strVal val="#ppt_h"/>
                                          </p:val>
                                        </p:tav>
                                        <p:tav tm="100000">
                                          <p:val>
                                            <p:strVal val="#ppt_h"/>
                                          </p:val>
                                        </p:tav>
                                      </p:tavLst>
                                    </p:anim>
                                    <p:animEffect transition="in" filter="fade">
                                      <p:cBhvr>
                                        <p:cTn id="24" dur="1000"/>
                                        <p:tgtEl>
                                          <p:spTgt spid="26112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076">
                                            <p:txEl>
                                              <p:pRg st="0" end="0"/>
                                            </p:txEl>
                                          </p:spTgt>
                                        </p:tgtEl>
                                        <p:attrNameLst>
                                          <p:attrName>style.visibility</p:attrName>
                                        </p:attrNameLst>
                                      </p:cBhvr>
                                      <p:to>
                                        <p:strVal val="visible"/>
                                      </p:to>
                                    </p:set>
                                    <p:anim calcmode="lin" valueType="num">
                                      <p:cBhvr>
                                        <p:cTn id="29" dur="1000" fill="hold"/>
                                        <p:tgtEl>
                                          <p:spTgt spid="3076">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3076">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3076">
                                            <p:txEl>
                                              <p:pRg st="0" end="0"/>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strVal val="#ppt_w*0.70"/>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Effect transition="in" filter="fade">
                                      <p:cBhvr>
                                        <p:cTn id="36" dur="1000"/>
                                        <p:tgtEl>
                                          <p:spTgt spid="2"/>
                                        </p:tgtEl>
                                      </p:cBhvr>
                                    </p:animEffect>
                                  </p:childTnLst>
                                </p:cTn>
                              </p:par>
                              <p:par>
                                <p:cTn id="37" presetID="5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0.70"/>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strVal val="#ppt_w*0.70"/>
                                          </p:val>
                                        </p:tav>
                                        <p:tav tm="100000">
                                          <p:val>
                                            <p:strVal val="#ppt_w"/>
                                          </p:val>
                                        </p:tav>
                                      </p:tavLst>
                                    </p:anim>
                                    <p:anim calcmode="lin" valueType="num">
                                      <p:cBhvr>
                                        <p:cTn id="45" dur="1000" fill="hold"/>
                                        <p:tgtEl>
                                          <p:spTgt spid="3"/>
                                        </p:tgtEl>
                                        <p:attrNameLst>
                                          <p:attrName>ppt_h</p:attrName>
                                        </p:attrNameLst>
                                      </p:cBhvr>
                                      <p:tavLst>
                                        <p:tav tm="0">
                                          <p:val>
                                            <p:strVal val="#ppt_h"/>
                                          </p:val>
                                        </p:tav>
                                        <p:tav tm="100000">
                                          <p:val>
                                            <p:strVal val="#ppt_h"/>
                                          </p:val>
                                        </p:tav>
                                      </p:tavLst>
                                    </p:anim>
                                    <p:animEffect transition="in" filter="fade">
                                      <p:cBhvr>
                                        <p:cTn id="4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P spid="3076" grpId="0" build="p"/>
      <p:bldP spid="261125" grpId="0"/>
      <p:bldP spid="3" grpId="0"/>
      <p:bldP spid="261131" grpId="0"/>
      <p:bldP spid="2" grpId="0"/>
    </p:bldLst>
  </p:timing>
</p:sld>
</file>

<file path=ppt/theme/theme1.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Tema di Office">
  <a:themeElements>
    <a:clrScheme name="Personalizzato 3">
      <a:dk1>
        <a:sysClr val="windowText" lastClr="000000"/>
      </a:dk1>
      <a:lt1>
        <a:sysClr val="window" lastClr="FFFFFF"/>
      </a:lt1>
      <a:dk2>
        <a:srgbClr val="000000"/>
      </a:dk2>
      <a:lt2>
        <a:srgbClr val="F8F8F8"/>
      </a:lt2>
      <a:accent1>
        <a:srgbClr val="0070C0"/>
      </a:accent1>
      <a:accent2>
        <a:srgbClr val="002060"/>
      </a:accent2>
      <a:accent3>
        <a:srgbClr val="0070C0"/>
      </a:accent3>
      <a:accent4>
        <a:srgbClr val="808080"/>
      </a:accent4>
      <a:accent5>
        <a:srgbClr val="5F5F5F"/>
      </a:accent5>
      <a:accent6>
        <a:srgbClr val="4D4D4D"/>
      </a:accent6>
      <a:hlink>
        <a:srgbClr val="0070C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Tema di Office">
  <a:themeElements>
    <a:clrScheme name="Personalizzato 3">
      <a:dk1>
        <a:sysClr val="windowText" lastClr="000000"/>
      </a:dk1>
      <a:lt1>
        <a:sysClr val="window" lastClr="FFFFFF"/>
      </a:lt1>
      <a:dk2>
        <a:srgbClr val="000000"/>
      </a:dk2>
      <a:lt2>
        <a:srgbClr val="F8F8F8"/>
      </a:lt2>
      <a:accent1>
        <a:srgbClr val="0070C0"/>
      </a:accent1>
      <a:accent2>
        <a:srgbClr val="002060"/>
      </a:accent2>
      <a:accent3>
        <a:srgbClr val="0070C0"/>
      </a:accent3>
      <a:accent4>
        <a:srgbClr val="808080"/>
      </a:accent4>
      <a:accent5>
        <a:srgbClr val="5F5F5F"/>
      </a:accent5>
      <a:accent6>
        <a:srgbClr val="4D4D4D"/>
      </a:accent6>
      <a:hlink>
        <a:srgbClr val="0070C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Tema di Office">
  <a:themeElements>
    <a:clrScheme name="Personalizzato 3">
      <a:dk1>
        <a:sysClr val="windowText" lastClr="000000"/>
      </a:dk1>
      <a:lt1>
        <a:sysClr val="window" lastClr="FFFFFF"/>
      </a:lt1>
      <a:dk2>
        <a:srgbClr val="000000"/>
      </a:dk2>
      <a:lt2>
        <a:srgbClr val="F8F8F8"/>
      </a:lt2>
      <a:accent1>
        <a:srgbClr val="0070C0"/>
      </a:accent1>
      <a:accent2>
        <a:srgbClr val="002060"/>
      </a:accent2>
      <a:accent3>
        <a:srgbClr val="0070C0"/>
      </a:accent3>
      <a:accent4>
        <a:srgbClr val="808080"/>
      </a:accent4>
      <a:accent5>
        <a:srgbClr val="5F5F5F"/>
      </a:accent5>
      <a:accent6>
        <a:srgbClr val="4D4D4D"/>
      </a:accent6>
      <a:hlink>
        <a:srgbClr val="0070C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ema di Office">
  <a:themeElements>
    <a:clrScheme name="Personalizzato 3">
      <a:dk1>
        <a:sysClr val="windowText" lastClr="000000"/>
      </a:dk1>
      <a:lt1>
        <a:sysClr val="window" lastClr="FFFFFF"/>
      </a:lt1>
      <a:dk2>
        <a:srgbClr val="000000"/>
      </a:dk2>
      <a:lt2>
        <a:srgbClr val="F8F8F8"/>
      </a:lt2>
      <a:accent1>
        <a:srgbClr val="0070C0"/>
      </a:accent1>
      <a:accent2>
        <a:srgbClr val="002060"/>
      </a:accent2>
      <a:accent3>
        <a:srgbClr val="0070C0"/>
      </a:accent3>
      <a:accent4>
        <a:srgbClr val="808080"/>
      </a:accent4>
      <a:accent5>
        <a:srgbClr val="5F5F5F"/>
      </a:accent5>
      <a:accent6>
        <a:srgbClr val="4D4D4D"/>
      </a:accent6>
      <a:hlink>
        <a:srgbClr val="0070C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5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_Default Design">
  <a:themeElements>
    <a:clrScheme name="AstraZeneca2">
      <a:dk1>
        <a:srgbClr val="000000"/>
      </a:dk1>
      <a:lt1>
        <a:srgbClr val="FFFFFF"/>
      </a:lt1>
      <a:dk2>
        <a:srgbClr val="000000"/>
      </a:dk2>
      <a:lt2>
        <a:srgbClr val="808080"/>
      </a:lt2>
      <a:accent1>
        <a:srgbClr val="FFD765"/>
      </a:accent1>
      <a:accent2>
        <a:srgbClr val="EB8A20"/>
      </a:accent2>
      <a:accent3>
        <a:srgbClr val="FCFCFC"/>
      </a:accent3>
      <a:accent4>
        <a:srgbClr val="777777"/>
      </a:accent4>
      <a:accent5>
        <a:srgbClr val="D42313"/>
      </a:accent5>
      <a:accent6>
        <a:srgbClr val="FDC20A"/>
      </a:accent6>
      <a:hlink>
        <a:srgbClr val="55A8C5"/>
      </a:hlink>
      <a:folHlink>
        <a:srgbClr val="44DA7A"/>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FFD765"/>
        </a:accent1>
        <a:accent2>
          <a:srgbClr val="EC8B20"/>
        </a:accent2>
        <a:accent3>
          <a:srgbClr val="FFFFFF"/>
        </a:accent3>
        <a:accent4>
          <a:srgbClr val="000000"/>
        </a:accent4>
        <a:accent5>
          <a:srgbClr val="FFE8B8"/>
        </a:accent5>
        <a:accent6>
          <a:srgbClr val="D67D1C"/>
        </a:accent6>
        <a:hlink>
          <a:srgbClr val="55A8C5"/>
        </a:hlink>
        <a:folHlink>
          <a:srgbClr val="44DA7A"/>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Struttura predefinita">
  <a:themeElements>
    <a:clrScheme name="10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Arial"/>
      </a:majorFont>
      <a:minorFont>
        <a:latin typeface="Calibri"/>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Tema di Office">
  <a:themeElements>
    <a:clrScheme name="Personalizzato 3">
      <a:dk1>
        <a:sysClr val="windowText" lastClr="000000"/>
      </a:dk1>
      <a:lt1>
        <a:sysClr val="window" lastClr="FFFFFF"/>
      </a:lt1>
      <a:dk2>
        <a:srgbClr val="000000"/>
      </a:dk2>
      <a:lt2>
        <a:srgbClr val="F8F8F8"/>
      </a:lt2>
      <a:accent1>
        <a:srgbClr val="0070C0"/>
      </a:accent1>
      <a:accent2>
        <a:srgbClr val="002060"/>
      </a:accent2>
      <a:accent3>
        <a:srgbClr val="0070C0"/>
      </a:accent3>
      <a:accent4>
        <a:srgbClr val="808080"/>
      </a:accent4>
      <a:accent5>
        <a:srgbClr val="5F5F5F"/>
      </a:accent5>
      <a:accent6>
        <a:srgbClr val="4D4D4D"/>
      </a:accent6>
      <a:hlink>
        <a:srgbClr val="0070C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Tema di Office">
  <a:themeElements>
    <a:clrScheme name="Personalizzato 3">
      <a:dk1>
        <a:sysClr val="windowText" lastClr="000000"/>
      </a:dk1>
      <a:lt1>
        <a:sysClr val="window" lastClr="FFFFFF"/>
      </a:lt1>
      <a:dk2>
        <a:srgbClr val="000000"/>
      </a:dk2>
      <a:lt2>
        <a:srgbClr val="F8F8F8"/>
      </a:lt2>
      <a:accent1>
        <a:srgbClr val="0070C0"/>
      </a:accent1>
      <a:accent2>
        <a:srgbClr val="002060"/>
      </a:accent2>
      <a:accent3>
        <a:srgbClr val="0070C0"/>
      </a:accent3>
      <a:accent4>
        <a:srgbClr val="808080"/>
      </a:accent4>
      <a:accent5>
        <a:srgbClr val="5F5F5F"/>
      </a:accent5>
      <a:accent6>
        <a:srgbClr val="4D4D4D"/>
      </a:accent6>
      <a:hlink>
        <a:srgbClr val="0070C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Tema di Office">
  <a:themeElements>
    <a:clrScheme name="Personalizzato 3">
      <a:dk1>
        <a:sysClr val="windowText" lastClr="000000"/>
      </a:dk1>
      <a:lt1>
        <a:sysClr val="window" lastClr="FFFFFF"/>
      </a:lt1>
      <a:dk2>
        <a:srgbClr val="000000"/>
      </a:dk2>
      <a:lt2>
        <a:srgbClr val="F8F8F8"/>
      </a:lt2>
      <a:accent1>
        <a:srgbClr val="0070C0"/>
      </a:accent1>
      <a:accent2>
        <a:srgbClr val="002060"/>
      </a:accent2>
      <a:accent3>
        <a:srgbClr val="0070C0"/>
      </a:accent3>
      <a:accent4>
        <a:srgbClr val="808080"/>
      </a:accent4>
      <a:accent5>
        <a:srgbClr val="5F5F5F"/>
      </a:accent5>
      <a:accent6>
        <a:srgbClr val="4D4D4D"/>
      </a:accent6>
      <a:hlink>
        <a:srgbClr val="0070C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287</TotalTime>
  <Words>3157</Words>
  <Application>Microsoft Office PowerPoint</Application>
  <PresentationFormat>Presentazione su schermo (4:3)</PresentationFormat>
  <Paragraphs>483</Paragraphs>
  <Slides>42</Slides>
  <Notes>7</Notes>
  <HiddenSlides>10</HiddenSlides>
  <MMClips>0</MMClips>
  <ScaleCrop>false</ScaleCrop>
  <HeadingPairs>
    <vt:vector size="6" baseType="variant">
      <vt:variant>
        <vt:lpstr>Caratteri utilizzati</vt:lpstr>
      </vt:variant>
      <vt:variant>
        <vt:i4>22</vt:i4>
      </vt:variant>
      <vt:variant>
        <vt:lpstr>Tema</vt:lpstr>
      </vt:variant>
      <vt:variant>
        <vt:i4>30</vt:i4>
      </vt:variant>
      <vt:variant>
        <vt:lpstr>Titoli diapositive</vt:lpstr>
      </vt:variant>
      <vt:variant>
        <vt:i4>42</vt:i4>
      </vt:variant>
    </vt:vector>
  </HeadingPairs>
  <TitlesOfParts>
    <vt:vector size="94" baseType="lpstr">
      <vt:lpstr>Microsoft YaHei</vt:lpstr>
      <vt:lpstr>ＭＳ Ｐゴシック</vt:lpstr>
      <vt:lpstr>ＭＳ Ｐゴシック</vt:lpstr>
      <vt:lpstr>AdvOTc3f2c111.B</vt:lpstr>
      <vt:lpstr>AdvOTc3f2c111.B+20</vt:lpstr>
      <vt:lpstr>AdvOTe60b6cd3.B</vt:lpstr>
      <vt:lpstr>arial</vt:lpstr>
      <vt:lpstr>arial</vt:lpstr>
      <vt:lpstr>Arial </vt:lpstr>
      <vt:lpstr>Arial-BoldMT</vt:lpstr>
      <vt:lpstr>BISans</vt:lpstr>
      <vt:lpstr>Book Antiqua</vt:lpstr>
      <vt:lpstr>Calibri</vt:lpstr>
      <vt:lpstr>Calibri-Bold</vt:lpstr>
      <vt:lpstr>Cheltenham-Book</vt:lpstr>
      <vt:lpstr>Lucida Sans</vt:lpstr>
      <vt:lpstr>Shaker2Lancet-Bold</vt:lpstr>
      <vt:lpstr>Shaker2Lancet-BoldItalic</vt:lpstr>
      <vt:lpstr>Symbol</vt:lpstr>
      <vt:lpstr>Tahoma</vt:lpstr>
      <vt:lpstr>Times New Roman</vt:lpstr>
      <vt:lpstr>Wingdings</vt:lpstr>
      <vt:lpstr>2_Tema di Office</vt:lpstr>
      <vt:lpstr>4_Tema di Office</vt:lpstr>
      <vt:lpstr>14_Tema di Office</vt:lpstr>
      <vt:lpstr>12_Struttura predefinita</vt:lpstr>
      <vt:lpstr>7_Tema di Office</vt:lpstr>
      <vt:lpstr>5_Tema di Office</vt:lpstr>
      <vt:lpstr>6_Tema di Office</vt:lpstr>
      <vt:lpstr>8_Tema di Office</vt:lpstr>
      <vt:lpstr>9_Tema di Office</vt:lpstr>
      <vt:lpstr>10_Tema di Office</vt:lpstr>
      <vt:lpstr>13_Tema di Office</vt:lpstr>
      <vt:lpstr>4_Office Theme</vt:lpstr>
      <vt:lpstr>Tema di Office</vt:lpstr>
      <vt:lpstr>17_Tema di Office</vt:lpstr>
      <vt:lpstr>18_Tema di Office</vt:lpstr>
      <vt:lpstr>15_Tema di Office</vt:lpstr>
      <vt:lpstr>16_Tema di Office</vt:lpstr>
      <vt:lpstr>19_Tema di Office</vt:lpstr>
      <vt:lpstr>1_Tema di Office</vt:lpstr>
      <vt:lpstr>Office Theme</vt:lpstr>
      <vt:lpstr>20_Tema di Office</vt:lpstr>
      <vt:lpstr>21_Tema di Office</vt:lpstr>
      <vt:lpstr>22_Tema di Office</vt:lpstr>
      <vt:lpstr>1_Office Theme</vt:lpstr>
      <vt:lpstr>2_Office Theme</vt:lpstr>
      <vt:lpstr>23_Tema di Office</vt:lpstr>
      <vt:lpstr>24_Tema di Office</vt:lpstr>
      <vt:lpstr>25_Tema di Office</vt:lpstr>
      <vt:lpstr>3_Tema di Office</vt:lpstr>
      <vt:lpstr>7_Default Design</vt:lpstr>
      <vt:lpstr>Presentazione standard di PowerPoint</vt:lpstr>
      <vt:lpstr>Notizie storiche su DAPT e PTCA</vt:lpstr>
      <vt:lpstr>Presentazione standard di PowerPoint</vt:lpstr>
      <vt:lpstr>Key factors for DAPT strategy after ACS</vt:lpstr>
      <vt:lpstr>Indications for the use of P2Y12 receptor inhibitors in ACS based on thrombotic/hemorrhagic risk (Clopidogrel/Ticagrelor/Prasugrel)</vt:lpstr>
      <vt:lpstr>Presentazione standard di PowerPoint</vt:lpstr>
      <vt:lpstr>Presentazione standard di PowerPoint</vt:lpstr>
      <vt:lpstr>Presentazione standard di PowerPoint</vt:lpstr>
      <vt:lpstr>Reason to prolonged DAPT &gt;12 months Look beyond the stent… about atherothombosis!!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New evidence from WOEST, PIONEER AF-PCI/Re-DUAL-PCI on the use of DOAC in patients with NVAF and ACS treated with PCI</vt:lpstr>
      <vt:lpstr>Future Direction for Research in Platelet P2Y12-inhibition in ACS</vt:lpstr>
      <vt:lpstr>Presentazione standard di PowerPoint</vt:lpstr>
      <vt:lpstr>Presentazione standard di PowerPoint</vt:lpstr>
      <vt:lpstr>Presentazione standard di PowerPoint</vt:lpstr>
      <vt:lpstr>Future Direction for Research in Platelet P2Y12-inhibition in ACS</vt:lpstr>
      <vt:lpstr>Presentazione standard di PowerPoint</vt:lpstr>
      <vt:lpstr>Presentazione standard di PowerPoint</vt:lpstr>
      <vt:lpstr>Presentazione standard di PowerPoint</vt:lpstr>
      <vt:lpstr>Primary Endpoint: Time to first ISTH major or clinically relevant non-major bleeding event</vt:lpstr>
      <vt:lpstr>Time to death or thromboembolic event, or unplanned revascularization</vt:lpstr>
      <vt:lpstr>Presentazione standard di PowerPoint</vt:lpstr>
      <vt:lpstr>Presentazione standard di PowerPoint</vt:lpstr>
      <vt:lpstr>Conclusioni sulla DAPT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Barillà</dc:creator>
  <cp:lastModifiedBy>Utente Windows</cp:lastModifiedBy>
  <cp:revision>23</cp:revision>
  <dcterms:created xsi:type="dcterms:W3CDTF">2018-10-02T10:43:28Z</dcterms:created>
  <dcterms:modified xsi:type="dcterms:W3CDTF">2018-10-12T16:02:05Z</dcterms:modified>
</cp:coreProperties>
</file>